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1"/>
  </p:notesMasterIdLst>
  <p:handoutMasterIdLst>
    <p:handoutMasterId r:id="rId42"/>
  </p:handoutMasterIdLst>
  <p:sldIdLst>
    <p:sldId id="342" r:id="rId2"/>
    <p:sldId id="376" r:id="rId3"/>
    <p:sldId id="379" r:id="rId4"/>
    <p:sldId id="380" r:id="rId5"/>
    <p:sldId id="402" r:id="rId6"/>
    <p:sldId id="383" r:id="rId7"/>
    <p:sldId id="360" r:id="rId8"/>
    <p:sldId id="345" r:id="rId9"/>
    <p:sldId id="340" r:id="rId10"/>
    <p:sldId id="385" r:id="rId11"/>
    <p:sldId id="372" r:id="rId12"/>
    <p:sldId id="365" r:id="rId13"/>
    <p:sldId id="313" r:id="rId14"/>
    <p:sldId id="386" r:id="rId15"/>
    <p:sldId id="387" r:id="rId16"/>
    <p:sldId id="388" r:id="rId17"/>
    <p:sldId id="389" r:id="rId18"/>
    <p:sldId id="391" r:id="rId19"/>
    <p:sldId id="390" r:id="rId20"/>
    <p:sldId id="366" r:id="rId21"/>
    <p:sldId id="392" r:id="rId22"/>
    <p:sldId id="393" r:id="rId23"/>
    <p:sldId id="407" r:id="rId24"/>
    <p:sldId id="367" r:id="rId25"/>
    <p:sldId id="368" r:id="rId26"/>
    <p:sldId id="395" r:id="rId27"/>
    <p:sldId id="396" r:id="rId28"/>
    <p:sldId id="397" r:id="rId29"/>
    <p:sldId id="399" r:id="rId30"/>
    <p:sldId id="400" r:id="rId31"/>
    <p:sldId id="405" r:id="rId32"/>
    <p:sldId id="369" r:id="rId33"/>
    <p:sldId id="370" r:id="rId34"/>
    <p:sldId id="408" r:id="rId35"/>
    <p:sldId id="373" r:id="rId36"/>
    <p:sldId id="347" r:id="rId37"/>
    <p:sldId id="406" r:id="rId38"/>
    <p:sldId id="403" r:id="rId39"/>
    <p:sldId id="375" r:id="rId40"/>
  </p:sldIdLst>
  <p:sldSz cx="12188825"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structions" id="{A6BFC381-9DBC-9B47-9D16-E651729A1C82}">
          <p14:sldIdLst/>
        </p14:section>
        <p14:section name="Titles and Dividers" id="{1E7DD9E6-8846-8448-AF36-6CA7C36D3FBC}">
          <p14:sldIdLst>
            <p14:sldId id="342"/>
            <p14:sldId id="376"/>
            <p14:sldId id="379"/>
            <p14:sldId id="380"/>
            <p14:sldId id="402"/>
            <p14:sldId id="383"/>
            <p14:sldId id="360"/>
            <p14:sldId id="345"/>
          </p14:sldIdLst>
        </p14:section>
        <p14:section name="Content" id="{380C3243-BEFC-A549-B533-A4F0BFEA40A1}">
          <p14:sldIdLst>
            <p14:sldId id="340"/>
            <p14:sldId id="385"/>
            <p14:sldId id="372"/>
            <p14:sldId id="365"/>
            <p14:sldId id="313"/>
            <p14:sldId id="386"/>
            <p14:sldId id="387"/>
            <p14:sldId id="388"/>
            <p14:sldId id="389"/>
            <p14:sldId id="391"/>
            <p14:sldId id="390"/>
            <p14:sldId id="366"/>
            <p14:sldId id="392"/>
            <p14:sldId id="393"/>
            <p14:sldId id="407"/>
            <p14:sldId id="367"/>
            <p14:sldId id="368"/>
            <p14:sldId id="395"/>
            <p14:sldId id="396"/>
            <p14:sldId id="397"/>
            <p14:sldId id="399"/>
            <p14:sldId id="400"/>
            <p14:sldId id="405"/>
            <p14:sldId id="369"/>
            <p14:sldId id="370"/>
            <p14:sldId id="408"/>
            <p14:sldId id="373"/>
            <p14:sldId id="347"/>
            <p14:sldId id="406"/>
          </p14:sldIdLst>
        </p14:section>
        <p14:section name="Example slides" id="{6F4BDC45-F9AA-BE40-B27C-BCB372411A4C}">
          <p14:sldIdLst>
            <p14:sldId id="403"/>
            <p14:sldId id="375"/>
          </p14:sldIdLst>
        </p14:section>
      </p14:sectionLst>
    </p:ext>
    <p:ext uri="{EFAFB233-063F-42B5-8137-9DF3F51BA10A}">
      <p15:sldGuideLst xmlns:p15="http://schemas.microsoft.com/office/powerpoint/2012/main">
        <p15:guide id="1" orient="horz" pos="232">
          <p15:clr>
            <a:srgbClr val="A4A3A4"/>
          </p15:clr>
        </p15:guide>
        <p15:guide id="2" orient="horz" pos="4096">
          <p15:clr>
            <a:srgbClr val="A4A3A4"/>
          </p15:clr>
        </p15:guide>
        <p15:guide id="3" orient="horz" pos="3688">
          <p15:clr>
            <a:srgbClr val="A4A3A4"/>
          </p15:clr>
        </p15:guide>
        <p15:guide id="4" orient="horz" pos="760">
          <p15:clr>
            <a:srgbClr val="A4A3A4"/>
          </p15:clr>
        </p15:guide>
        <p15:guide id="5" orient="horz" pos="488">
          <p15:clr>
            <a:srgbClr val="A4A3A4"/>
          </p15:clr>
        </p15:guide>
        <p15:guide id="6" pos="309">
          <p15:clr>
            <a:srgbClr val="A4A3A4"/>
          </p15:clr>
        </p15:guide>
        <p15:guide id="7" pos="7371">
          <p15:clr>
            <a:srgbClr val="A4A3A4"/>
          </p15:clr>
        </p15:guide>
        <p15:guide id="8" pos="383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D2D2"/>
    <a:srgbClr val="CF2A2A"/>
    <a:srgbClr val="009FDB"/>
    <a:srgbClr val="F2F2F2"/>
    <a:srgbClr val="007A3E"/>
    <a:srgbClr val="191919"/>
    <a:srgbClr val="EFEFEF"/>
    <a:srgbClr val="4CA90C"/>
    <a:srgbClr val="FFB81C"/>
    <a:srgbClr val="0C25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301" autoAdjust="0"/>
    <p:restoredTop sz="64319" autoAdjust="0"/>
  </p:normalViewPr>
  <p:slideViewPr>
    <p:cSldViewPr snapToGrid="0">
      <p:cViewPr varScale="1">
        <p:scale>
          <a:sx n="67" d="100"/>
          <a:sy n="67" d="100"/>
        </p:scale>
        <p:origin x="1746" y="66"/>
      </p:cViewPr>
      <p:guideLst>
        <p:guide orient="horz" pos="232"/>
        <p:guide orient="horz" pos="4096"/>
        <p:guide orient="horz" pos="3688"/>
        <p:guide orient="horz" pos="760"/>
        <p:guide orient="horz" pos="488"/>
        <p:guide pos="309"/>
        <p:guide pos="7371"/>
        <p:guide pos="383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0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D4A5829C-7C6A-DF41-92FC-FE30E34D6DBD}" type="datetimeFigureOut">
              <a:rPr lang="en-US" smtClean="0"/>
              <a:t>5/20/2019</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C600A37F-B7DA-9E4D-A068-4D61982E80FA}" type="slidenum">
              <a:rPr lang="en-US" smtClean="0"/>
              <a:t>‹#›</a:t>
            </a:fld>
            <a:endParaRPr lang="en-US"/>
          </a:p>
        </p:txBody>
      </p:sp>
    </p:spTree>
    <p:extLst>
      <p:ext uri="{BB962C8B-B14F-4D97-AF65-F5344CB8AC3E}">
        <p14:creationId xmlns:p14="http://schemas.microsoft.com/office/powerpoint/2010/main" val="238516570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16C7A9F4-9AF1-BE4F-A500-2756F8488435}" type="datetimeFigureOut">
              <a:rPr lang="en-US" smtClean="0"/>
              <a:t>5/20/2019</a:t>
            </a:fld>
            <a:endParaRPr lang="en-US"/>
          </a:p>
        </p:txBody>
      </p:sp>
      <p:sp>
        <p:nvSpPr>
          <p:cNvPr id="4" name="Slide Image Placeholder 3"/>
          <p:cNvSpPr>
            <a:spLocks noGrp="1" noRot="1" noChangeAspect="1"/>
          </p:cNvSpPr>
          <p:nvPr>
            <p:ph type="sldImg" idx="2"/>
          </p:nvPr>
        </p:nvSpPr>
        <p:spPr>
          <a:xfrm>
            <a:off x="407988" y="696913"/>
            <a:ext cx="6194425"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BCFD9196-B747-C840-B910-EBFFFCF7545D}" type="slidenum">
              <a:rPr lang="en-US" smtClean="0"/>
              <a:t>‹#›</a:t>
            </a:fld>
            <a:endParaRPr lang="en-US"/>
          </a:p>
        </p:txBody>
      </p:sp>
    </p:spTree>
    <p:extLst>
      <p:ext uri="{BB962C8B-B14F-4D97-AF65-F5344CB8AC3E}">
        <p14:creationId xmlns:p14="http://schemas.microsoft.com/office/powerpoint/2010/main" val="394186214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BCFD9196-B747-C840-B910-EBFFFCF7545D}" type="slidenum">
              <a:rPr lang="en-US" smtClean="0"/>
              <a:t>1</a:t>
            </a:fld>
            <a:endParaRPr lang="en-US"/>
          </a:p>
        </p:txBody>
      </p:sp>
    </p:spTree>
    <p:extLst>
      <p:ext uri="{BB962C8B-B14F-4D97-AF65-F5344CB8AC3E}">
        <p14:creationId xmlns:p14="http://schemas.microsoft.com/office/powerpoint/2010/main" val="40264654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r>
              <a:rPr lang="en-US" dirty="0"/>
              <a:t>Lewis: This </a:t>
            </a:r>
            <a:r>
              <a:rPr lang="en-US" baseline="0" dirty="0"/>
              <a:t>could be just a list of links. Don’t forget the name of the individual pages should match the heading of the page and the title that was in the links list.</a:t>
            </a:r>
          </a:p>
          <a:p>
            <a:pPr defTabSz="465887">
              <a:defRPr/>
            </a:pPr>
            <a:endParaRPr lang="en-US" baseline="0" dirty="0"/>
          </a:p>
          <a:p>
            <a:pPr defTabSz="465887">
              <a:defRPr/>
            </a:pPr>
            <a:r>
              <a:rPr lang="en-US" baseline="0" dirty="0"/>
              <a:t>This should all be behind a login so you are already authenticated when you sign any of the documents.</a:t>
            </a:r>
          </a:p>
          <a:p>
            <a:pPr defTabSz="465887">
              <a:defRPr/>
            </a:pPr>
            <a:endParaRPr lang="en-US" baseline="0" dirty="0"/>
          </a:p>
          <a:p>
            <a:pPr defTabSz="465887">
              <a:defRPr/>
            </a:pPr>
            <a:r>
              <a:rPr lang="en-US" baseline="0" dirty="0"/>
              <a:t>Also to Crystal’s point about having to duplicate data we could also have a form filling out contact information or similar and then we can store all of that information like name and address in one place that can be pulled into the form in whatever format that’s needed for that specific form.</a:t>
            </a:r>
          </a:p>
          <a:p>
            <a:pPr defTabSz="465887">
              <a:defRPr/>
            </a:pPr>
            <a:endParaRPr lang="en-US" baseline="0" dirty="0"/>
          </a:p>
          <a:p>
            <a:pPr defTabSz="465887">
              <a:defRPr/>
            </a:pPr>
            <a:r>
              <a:rPr lang="en-US" baseline="0" dirty="0"/>
              <a:t>The two files to go with the slide are index.html and index-login.html which has user name and password textboxes and a link to create account. </a:t>
            </a:r>
            <a:endParaRPr lang="en-US" dirty="0"/>
          </a:p>
          <a:p>
            <a:endParaRPr lang="en-US" dirty="0"/>
          </a:p>
        </p:txBody>
      </p:sp>
      <p:sp>
        <p:nvSpPr>
          <p:cNvPr id="4" name="Slide Number Placeholder 3"/>
          <p:cNvSpPr>
            <a:spLocks noGrp="1"/>
          </p:cNvSpPr>
          <p:nvPr>
            <p:ph type="sldNum" sz="quarter" idx="10"/>
          </p:nvPr>
        </p:nvSpPr>
        <p:spPr/>
        <p:txBody>
          <a:bodyPr/>
          <a:lstStyle/>
          <a:p>
            <a:fld id="{BCFD9196-B747-C840-B910-EBFFFCF7545D}" type="slidenum">
              <a:rPr lang="en-US" smtClean="0"/>
              <a:t>10</a:t>
            </a:fld>
            <a:endParaRPr lang="en-US"/>
          </a:p>
        </p:txBody>
      </p:sp>
    </p:spTree>
    <p:extLst>
      <p:ext uri="{BB962C8B-B14F-4D97-AF65-F5344CB8AC3E}">
        <p14:creationId xmlns:p14="http://schemas.microsoft.com/office/powerpoint/2010/main" val="30463256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[CRYSTAL]</a:t>
            </a:r>
          </a:p>
        </p:txBody>
      </p:sp>
      <p:sp>
        <p:nvSpPr>
          <p:cNvPr id="4" name="Slide Number Placeholder 3"/>
          <p:cNvSpPr>
            <a:spLocks noGrp="1"/>
          </p:cNvSpPr>
          <p:nvPr>
            <p:ph type="sldNum" sz="quarter" idx="10"/>
          </p:nvPr>
        </p:nvSpPr>
        <p:spPr/>
        <p:txBody>
          <a:bodyPr/>
          <a:lstStyle/>
          <a:p>
            <a:fld id="{BCFD9196-B747-C840-B910-EBFFFCF7545D}" type="slidenum">
              <a:rPr lang="en-US" smtClean="0"/>
              <a:t>11</a:t>
            </a:fld>
            <a:endParaRPr lang="en-US"/>
          </a:p>
        </p:txBody>
      </p:sp>
    </p:spTree>
    <p:extLst>
      <p:ext uri="{BB962C8B-B14F-4D97-AF65-F5344CB8AC3E}">
        <p14:creationId xmlns:p14="http://schemas.microsoft.com/office/powerpoint/2010/main" val="32211978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74739">
              <a:defRPr/>
            </a:pPr>
            <a:r>
              <a:rPr lang="en-US" baseline="0" dirty="0"/>
              <a:t>[CRYSTAL]</a:t>
            </a:r>
          </a:p>
          <a:p>
            <a:pPr defTabSz="474739">
              <a:defRPr/>
            </a:pPr>
            <a:endParaRPr lang="en-US" baseline="0" dirty="0"/>
          </a:p>
          <a:p>
            <a:pPr defTabSz="474739">
              <a:defRPr/>
            </a:pPr>
            <a:r>
              <a:rPr lang="en-US" baseline="0" dirty="0"/>
              <a:t>Your form Titles need to be specific and indicative of what is being communicated. </a:t>
            </a:r>
          </a:p>
        </p:txBody>
      </p:sp>
      <p:sp>
        <p:nvSpPr>
          <p:cNvPr id="4" name="Slide Number Placeholder 3"/>
          <p:cNvSpPr>
            <a:spLocks noGrp="1"/>
          </p:cNvSpPr>
          <p:nvPr>
            <p:ph type="sldNum" sz="quarter" idx="10"/>
          </p:nvPr>
        </p:nvSpPr>
        <p:spPr/>
        <p:txBody>
          <a:bodyPr/>
          <a:lstStyle/>
          <a:p>
            <a:fld id="{BCFD9196-B747-C840-B910-EBFFFCF7545D}" type="slidenum">
              <a:rPr lang="en-US" smtClean="0"/>
              <a:t>12</a:t>
            </a:fld>
            <a:endParaRPr lang="en-US"/>
          </a:p>
        </p:txBody>
      </p:sp>
    </p:spTree>
    <p:extLst>
      <p:ext uri="{BB962C8B-B14F-4D97-AF65-F5344CB8AC3E}">
        <p14:creationId xmlns:p14="http://schemas.microsoft.com/office/powerpoint/2010/main" val="33870005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[CRYSTAL]</a:t>
            </a:r>
          </a:p>
          <a:p>
            <a:r>
              <a:rPr lang="en-US" dirty="0"/>
              <a:t>Lewis and I first thought this form must relate to who has access to pick up your child from the school; for step-parents or grandparents, emergency contacts, etc. </a:t>
            </a:r>
          </a:p>
          <a:p>
            <a:endParaRPr lang="en-US" baseline="0" dirty="0"/>
          </a:p>
          <a:p>
            <a:r>
              <a:rPr lang="en-US" baseline="0" dirty="0"/>
              <a:t>It’s actually not, this form is for the parent to create an account through Skyward; that’s a commonly used tool by schools to give the parents access to the student’s grades. </a:t>
            </a:r>
          </a:p>
          <a:p>
            <a:endParaRPr lang="en-US" baseline="0" dirty="0"/>
          </a:p>
          <a:p>
            <a:pPr defTabSz="474739">
              <a:defRPr/>
            </a:pPr>
            <a:r>
              <a:rPr lang="en-US" baseline="0" dirty="0"/>
              <a:t>Proper Title. A title is the most important element of a quality webform. You want a good title, not too short, not too long, but just right.</a:t>
            </a:r>
          </a:p>
          <a:p>
            <a:r>
              <a:rPr lang="en-US" baseline="0" dirty="0"/>
              <a:t>I would title it "</a:t>
            </a:r>
            <a:r>
              <a:rPr lang="en-US" i="1" baseline="0" dirty="0"/>
              <a:t>Skyward Access" or "Academic Record Access"</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BCFD9196-B747-C840-B910-EBFFFCF7545D}" type="slidenum">
              <a:rPr lang="en-US" smtClean="0"/>
              <a:t>13</a:t>
            </a:fld>
            <a:endParaRPr lang="en-US"/>
          </a:p>
        </p:txBody>
      </p:sp>
    </p:spTree>
    <p:extLst>
      <p:ext uri="{BB962C8B-B14F-4D97-AF65-F5344CB8AC3E}">
        <p14:creationId xmlns:p14="http://schemas.microsoft.com/office/powerpoint/2010/main" val="27612449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[LEWIS]</a:t>
            </a:r>
          </a:p>
          <a:p>
            <a:endParaRPr lang="en-US" baseline="0" dirty="0"/>
          </a:p>
          <a:p>
            <a:endParaRPr lang="en-US" baseline="0" dirty="0"/>
          </a:p>
          <a:p>
            <a:r>
              <a:rPr lang="en-US" baseline="0" dirty="0"/>
              <a:t>File is familyAccess.html</a:t>
            </a:r>
          </a:p>
        </p:txBody>
      </p:sp>
      <p:sp>
        <p:nvSpPr>
          <p:cNvPr id="4" name="Slide Number Placeholder 3"/>
          <p:cNvSpPr>
            <a:spLocks noGrp="1"/>
          </p:cNvSpPr>
          <p:nvPr>
            <p:ph type="sldNum" sz="quarter" idx="10"/>
          </p:nvPr>
        </p:nvSpPr>
        <p:spPr/>
        <p:txBody>
          <a:bodyPr/>
          <a:lstStyle/>
          <a:p>
            <a:fld id="{BCFD9196-B747-C840-B910-EBFFFCF7545D}" type="slidenum">
              <a:rPr lang="en-US" smtClean="0"/>
              <a:t>14</a:t>
            </a:fld>
            <a:endParaRPr lang="en-US"/>
          </a:p>
        </p:txBody>
      </p:sp>
    </p:spTree>
    <p:extLst>
      <p:ext uri="{BB962C8B-B14F-4D97-AF65-F5344CB8AC3E}">
        <p14:creationId xmlns:p14="http://schemas.microsoft.com/office/powerpoint/2010/main" val="42829860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[LEWIS]</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BCFD9196-B747-C840-B910-EBFFFCF7545D}"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12565613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[LEWIS]</a:t>
            </a:r>
          </a:p>
        </p:txBody>
      </p:sp>
      <p:sp>
        <p:nvSpPr>
          <p:cNvPr id="4" name="Slide Number Placeholder 3"/>
          <p:cNvSpPr>
            <a:spLocks noGrp="1"/>
          </p:cNvSpPr>
          <p:nvPr>
            <p:ph type="sldNum" sz="quarter" idx="10"/>
          </p:nvPr>
        </p:nvSpPr>
        <p:spPr/>
        <p:txBody>
          <a:bodyPr/>
          <a:lstStyle/>
          <a:p>
            <a:fld id="{BCFD9196-B747-C840-B910-EBFFFCF7545D}"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17442184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[LEWIS]</a:t>
            </a:r>
          </a:p>
        </p:txBody>
      </p:sp>
      <p:sp>
        <p:nvSpPr>
          <p:cNvPr id="4" name="Slide Number Placeholder 3"/>
          <p:cNvSpPr>
            <a:spLocks noGrp="1"/>
          </p:cNvSpPr>
          <p:nvPr>
            <p:ph type="sldNum" sz="quarter" idx="10"/>
          </p:nvPr>
        </p:nvSpPr>
        <p:spPr/>
        <p:txBody>
          <a:bodyPr/>
          <a:lstStyle/>
          <a:p>
            <a:fld id="{BCFD9196-B747-C840-B910-EBFFFCF7545D}"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26151747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[LEWIS]</a:t>
            </a:r>
          </a:p>
        </p:txBody>
      </p:sp>
      <p:sp>
        <p:nvSpPr>
          <p:cNvPr id="4" name="Slide Number Placeholder 3"/>
          <p:cNvSpPr>
            <a:spLocks noGrp="1"/>
          </p:cNvSpPr>
          <p:nvPr>
            <p:ph type="sldNum" sz="quarter" idx="10"/>
          </p:nvPr>
        </p:nvSpPr>
        <p:spPr/>
        <p:txBody>
          <a:bodyPr/>
          <a:lstStyle/>
          <a:p>
            <a:fld id="{BCFD9196-B747-C840-B910-EBFFFCF7545D}"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38830730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[LEWIS]</a:t>
            </a:r>
          </a:p>
        </p:txBody>
      </p:sp>
      <p:sp>
        <p:nvSpPr>
          <p:cNvPr id="4" name="Slide Number Placeholder 3"/>
          <p:cNvSpPr>
            <a:spLocks noGrp="1"/>
          </p:cNvSpPr>
          <p:nvPr>
            <p:ph type="sldNum" sz="quarter" idx="10"/>
          </p:nvPr>
        </p:nvSpPr>
        <p:spPr/>
        <p:txBody>
          <a:bodyPr/>
          <a:lstStyle/>
          <a:p>
            <a:fld id="{BCFD9196-B747-C840-B910-EBFFFCF7545D}"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8380263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[LEWIS]</a:t>
            </a:r>
          </a:p>
          <a:p>
            <a:endParaRPr lang="en-US" dirty="0"/>
          </a:p>
          <a:p>
            <a:r>
              <a:rPr lang="en-US" dirty="0"/>
              <a:t>We’re covering HTML</a:t>
            </a:r>
            <a:r>
              <a:rPr lang="en-US" baseline="0" dirty="0"/>
              <a:t> form concept </a:t>
            </a:r>
            <a:r>
              <a:rPr lang="en-US" dirty="0"/>
              <a:t>once at the beginning</a:t>
            </a:r>
            <a:r>
              <a:rPr lang="en-US" baseline="0" dirty="0"/>
              <a:t> just so you have the context when we get to it. These same concepts will be illustrated when they're actually used in the examples.</a:t>
            </a:r>
            <a:endParaRPr lang="en-US" dirty="0"/>
          </a:p>
        </p:txBody>
      </p:sp>
      <p:sp>
        <p:nvSpPr>
          <p:cNvPr id="4" name="Slide Number Placeholder 3"/>
          <p:cNvSpPr>
            <a:spLocks noGrp="1"/>
          </p:cNvSpPr>
          <p:nvPr>
            <p:ph type="sldNum" sz="quarter" idx="10"/>
          </p:nvPr>
        </p:nvSpPr>
        <p:spPr/>
        <p:txBody>
          <a:bodyPr/>
          <a:lstStyle/>
          <a:p>
            <a:fld id="{BCFD9196-B747-C840-B910-EBFFFCF7545D}" type="slidenum">
              <a:rPr lang="en-US" smtClean="0"/>
              <a:t>2</a:t>
            </a:fld>
            <a:endParaRPr lang="en-US"/>
          </a:p>
        </p:txBody>
      </p:sp>
    </p:spTree>
    <p:extLst>
      <p:ext uri="{BB962C8B-B14F-4D97-AF65-F5344CB8AC3E}">
        <p14:creationId xmlns:p14="http://schemas.microsoft.com/office/powerpoint/2010/main" val="30765803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[CRYSTAL] </a:t>
            </a:r>
            <a:endParaRPr lang="en-US" dirty="0">
              <a:highlight>
                <a:srgbClr val="FFFF00"/>
              </a:highlight>
            </a:endParaRPr>
          </a:p>
          <a:p>
            <a:endParaRPr lang="en-US" dirty="0">
              <a:highlight>
                <a:srgbClr val="FFFF00"/>
              </a:highlight>
            </a:endParaRPr>
          </a:p>
          <a:p>
            <a:r>
              <a:rPr lang="en-US" dirty="0"/>
              <a:t>(previous school district example)</a:t>
            </a:r>
          </a:p>
          <a:p>
            <a:endParaRPr lang="en-US" dirty="0"/>
          </a:p>
          <a:p>
            <a:r>
              <a:rPr lang="en-US" dirty="0"/>
              <a:t>This</a:t>
            </a:r>
            <a:r>
              <a:rPr lang="en-US" baseline="0" dirty="0"/>
              <a:t> form is titled Acknowledgment of Electronic Distribution of Student Handbook.</a:t>
            </a:r>
          </a:p>
          <a:p>
            <a:endParaRPr lang="en-US" baseline="0" dirty="0"/>
          </a:p>
          <a:p>
            <a:r>
              <a:rPr lang="en-US" baseline="0" dirty="0"/>
              <a:t>While this form has a title that is unique and relevant to the information it is asking for, it’s not too short, not too long, it is still a bad title and here’s why.</a:t>
            </a:r>
          </a:p>
          <a:p>
            <a:endParaRPr lang="en-US" baseline="0" dirty="0"/>
          </a:p>
          <a:p>
            <a:r>
              <a:rPr lang="en-US" baseline="0" dirty="0"/>
              <a:t>All of the forms were printed, nothing was sent to us electronically. Based on the title of this form, I am being asked to confirm that I have received the student handbook electronically when I have not. </a:t>
            </a:r>
          </a:p>
          <a:p>
            <a:pPr defTabSz="465887">
              <a:defRPr/>
            </a:pPr>
            <a:endParaRPr lang="en-US" baseline="0" dirty="0"/>
          </a:p>
          <a:p>
            <a:pPr defTabSz="465887">
              <a:defRPr/>
            </a:pPr>
            <a:r>
              <a:rPr lang="en-US" baseline="0" dirty="0"/>
              <a:t>When you read through the form you can see that what is really being asked is if you want the student handbook sent to you electronically or sent home printed.</a:t>
            </a:r>
          </a:p>
          <a:p>
            <a:endParaRPr lang="en-US" baseline="0" dirty="0"/>
          </a:p>
          <a:p>
            <a:r>
              <a:rPr lang="en-US" baseline="0" dirty="0"/>
              <a:t>In fact I haven’t received the student handbook at all in the last 4 years my child has attended this school and I have completed this form every year. I change my selection every year, asking for a printed copy some years, and electronic copies alternating years, and still have not received either one.</a:t>
            </a:r>
          </a:p>
          <a:p>
            <a:endParaRPr lang="en-US" baseline="0" dirty="0"/>
          </a:p>
          <a:p>
            <a:pPr defTabSz="474739"/>
            <a:r>
              <a:rPr lang="en-US" b="1" baseline="0" dirty="0"/>
              <a:t>QUESTION:</a:t>
            </a:r>
          </a:p>
          <a:p>
            <a:r>
              <a:rPr lang="en-US" b="1" baseline="0" dirty="0"/>
              <a:t>What would be a more appropriate title for this form?</a:t>
            </a:r>
          </a:p>
          <a:p>
            <a:r>
              <a:rPr lang="en-US" b="1" i="1" baseline="0" dirty="0"/>
              <a:t>Student Handbook Format Option Request – THIS IS WHAT LEWIS’S SLIDE READS NEXT</a:t>
            </a:r>
          </a:p>
          <a:p>
            <a:endParaRPr lang="en-US" dirty="0"/>
          </a:p>
        </p:txBody>
      </p:sp>
      <p:sp>
        <p:nvSpPr>
          <p:cNvPr id="4" name="Slide Number Placeholder 3"/>
          <p:cNvSpPr>
            <a:spLocks noGrp="1"/>
          </p:cNvSpPr>
          <p:nvPr>
            <p:ph type="sldNum" sz="quarter" idx="10"/>
          </p:nvPr>
        </p:nvSpPr>
        <p:spPr/>
        <p:txBody>
          <a:bodyPr/>
          <a:lstStyle/>
          <a:p>
            <a:fld id="{BCFD9196-B747-C840-B910-EBFFFCF7545D}" type="slidenum">
              <a:rPr lang="en-US" smtClean="0"/>
              <a:t>20</a:t>
            </a:fld>
            <a:endParaRPr lang="en-US"/>
          </a:p>
        </p:txBody>
      </p:sp>
    </p:spTree>
    <p:extLst>
      <p:ext uri="{BB962C8B-B14F-4D97-AF65-F5344CB8AC3E}">
        <p14:creationId xmlns:p14="http://schemas.microsoft.com/office/powerpoint/2010/main" val="35249234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[LEWIS]</a:t>
            </a:r>
          </a:p>
          <a:p>
            <a:endParaRPr lang="en-US" baseline="0" dirty="0"/>
          </a:p>
          <a:p>
            <a:r>
              <a:rPr lang="en-US" baseline="0" dirty="0"/>
              <a:t>Now we have a form that includes field set and legend for the first time. Radial buttons, check boxes are organized. Examples.</a:t>
            </a:r>
            <a:endParaRPr lang="en-US" dirty="0"/>
          </a:p>
        </p:txBody>
      </p:sp>
      <p:sp>
        <p:nvSpPr>
          <p:cNvPr id="4" name="Slide Number Placeholder 3"/>
          <p:cNvSpPr>
            <a:spLocks noGrp="1"/>
          </p:cNvSpPr>
          <p:nvPr>
            <p:ph type="sldNum" sz="quarter" idx="10"/>
          </p:nvPr>
        </p:nvSpPr>
        <p:spPr/>
        <p:txBody>
          <a:bodyPr/>
          <a:lstStyle/>
          <a:p>
            <a:fld id="{BCFD9196-B747-C840-B910-EBFFFCF7545D}" type="slidenum">
              <a:rPr lang="en-US" smtClean="0"/>
              <a:t>21</a:t>
            </a:fld>
            <a:endParaRPr lang="en-US"/>
          </a:p>
        </p:txBody>
      </p:sp>
    </p:spTree>
    <p:extLst>
      <p:ext uri="{BB962C8B-B14F-4D97-AF65-F5344CB8AC3E}">
        <p14:creationId xmlns:p14="http://schemas.microsoft.com/office/powerpoint/2010/main" val="41121660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[LEWIS]</a:t>
            </a:r>
          </a:p>
        </p:txBody>
      </p:sp>
      <p:sp>
        <p:nvSpPr>
          <p:cNvPr id="4" name="Slide Number Placeholder 3"/>
          <p:cNvSpPr>
            <a:spLocks noGrp="1"/>
          </p:cNvSpPr>
          <p:nvPr>
            <p:ph type="sldNum" sz="quarter" idx="10"/>
          </p:nvPr>
        </p:nvSpPr>
        <p:spPr/>
        <p:txBody>
          <a:bodyPr/>
          <a:lstStyle/>
          <a:p>
            <a:fld id="{BCFD9196-B747-C840-B910-EBFFFCF7545D}"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10789268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[CRYSTAL]</a:t>
            </a:r>
          </a:p>
        </p:txBody>
      </p:sp>
      <p:sp>
        <p:nvSpPr>
          <p:cNvPr id="4" name="Slide Number Placeholder 3"/>
          <p:cNvSpPr>
            <a:spLocks noGrp="1"/>
          </p:cNvSpPr>
          <p:nvPr>
            <p:ph type="sldNum" sz="quarter" idx="10"/>
          </p:nvPr>
        </p:nvSpPr>
        <p:spPr/>
        <p:txBody>
          <a:bodyPr/>
          <a:lstStyle/>
          <a:p>
            <a:fld id="{BCFD9196-B747-C840-B910-EBFFFCF7545D}" type="slidenum">
              <a:rPr lang="en-US" smtClean="0"/>
              <a:t>23</a:t>
            </a:fld>
            <a:endParaRPr lang="en-US"/>
          </a:p>
        </p:txBody>
      </p:sp>
    </p:spTree>
    <p:extLst>
      <p:ext uri="{BB962C8B-B14F-4D97-AF65-F5344CB8AC3E}">
        <p14:creationId xmlns:p14="http://schemas.microsoft.com/office/powerpoint/2010/main" val="11668167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74739">
              <a:defRPr/>
            </a:pPr>
            <a:r>
              <a:rPr lang="en-US" dirty="0"/>
              <a:t>[CRYSTAL]</a:t>
            </a:r>
          </a:p>
          <a:p>
            <a:pPr defTabSz="474739">
              <a:defRPr/>
            </a:pPr>
            <a:endParaRPr lang="en-US" dirty="0"/>
          </a:p>
          <a:p>
            <a:pPr defTabSz="474739">
              <a:defRPr/>
            </a:pPr>
            <a:r>
              <a:rPr lang="en-US" dirty="0"/>
              <a:t>In Texas, and I’m sure the other states bordering Mexico are in the same boat, h</a:t>
            </a:r>
            <a:r>
              <a:rPr lang="en-US" baseline="0" dirty="0"/>
              <a:t>aving forms available in Spanish is crucial to our schools population. </a:t>
            </a:r>
          </a:p>
          <a:p>
            <a:pPr defTabSz="474739">
              <a:defRPr/>
            </a:pPr>
            <a:endParaRPr lang="en-US" baseline="0" dirty="0"/>
          </a:p>
        </p:txBody>
      </p:sp>
      <p:sp>
        <p:nvSpPr>
          <p:cNvPr id="4" name="Slide Number Placeholder 3"/>
          <p:cNvSpPr>
            <a:spLocks noGrp="1"/>
          </p:cNvSpPr>
          <p:nvPr>
            <p:ph type="sldNum" sz="quarter" idx="10"/>
          </p:nvPr>
        </p:nvSpPr>
        <p:spPr/>
        <p:txBody>
          <a:bodyPr/>
          <a:lstStyle/>
          <a:p>
            <a:fld id="{BCFD9196-B747-C840-B910-EBFFFCF7545D}" type="slidenum">
              <a:rPr lang="en-US" smtClean="0"/>
              <a:t>24</a:t>
            </a:fld>
            <a:endParaRPr lang="en-US"/>
          </a:p>
        </p:txBody>
      </p:sp>
    </p:spTree>
    <p:extLst>
      <p:ext uri="{BB962C8B-B14F-4D97-AF65-F5344CB8AC3E}">
        <p14:creationId xmlns:p14="http://schemas.microsoft.com/office/powerpoint/2010/main" val="225180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[CRYSTAL]</a:t>
            </a:r>
          </a:p>
          <a:p>
            <a:endParaRPr lang="en-US" dirty="0"/>
          </a:p>
          <a:p>
            <a:r>
              <a:rPr lang="en-US" baseline="0" dirty="0"/>
              <a:t>For all forms except one, both an English version and a Spanish version are available. The one exception is the Bus Contract.</a:t>
            </a:r>
          </a:p>
          <a:p>
            <a:endParaRPr lang="en-US" baseline="0" dirty="0"/>
          </a:p>
          <a:p>
            <a:r>
              <a:rPr lang="en-US" baseline="0" dirty="0"/>
              <a:t>This form has both English and Spanish on the same page. </a:t>
            </a:r>
          </a:p>
          <a:p>
            <a:endParaRPr lang="en-US" baseline="0" dirty="0"/>
          </a:p>
          <a:p>
            <a:r>
              <a:rPr lang="en-US" baseline="0" dirty="0"/>
              <a:t>Having both English and Spanish written on the same page is a bad idea. It’s confusing to everyone trying to complete the form. Also, I want to note that when you have multi-lingual online forms, it will take some coding to get the screen reader to read each piece in the appropriate language, it can be done but it will take extra time. </a:t>
            </a:r>
          </a:p>
          <a:p>
            <a:endParaRPr lang="en-US" baseline="0" dirty="0"/>
          </a:p>
          <a:p>
            <a:r>
              <a:rPr lang="en-US" baseline="0" dirty="0"/>
              <a:t>Be consistent!! The Spanish phrases are below each English phrase, except in one spot. Now there was a lot going on in this particular form, and it didn’t look like they had an extra line to spare. Pick one and be consistent. I also noticed that certain lines in English were called out by being highlighted in yellow, while the companion Spanish phrases were not. What you do for one you need to do for another. Be consistent. </a:t>
            </a:r>
          </a:p>
        </p:txBody>
      </p:sp>
      <p:sp>
        <p:nvSpPr>
          <p:cNvPr id="4" name="Slide Number Placeholder 3"/>
          <p:cNvSpPr>
            <a:spLocks noGrp="1"/>
          </p:cNvSpPr>
          <p:nvPr>
            <p:ph type="sldNum" sz="quarter" idx="10"/>
          </p:nvPr>
        </p:nvSpPr>
        <p:spPr/>
        <p:txBody>
          <a:bodyPr/>
          <a:lstStyle/>
          <a:p>
            <a:fld id="{BCFD9196-B747-C840-B910-EBFFFCF7545D}" type="slidenum">
              <a:rPr lang="en-US" smtClean="0"/>
              <a:t>25</a:t>
            </a:fld>
            <a:endParaRPr lang="en-US"/>
          </a:p>
        </p:txBody>
      </p:sp>
    </p:spTree>
    <p:extLst>
      <p:ext uri="{BB962C8B-B14F-4D97-AF65-F5344CB8AC3E}">
        <p14:creationId xmlns:p14="http://schemas.microsoft.com/office/powerpoint/2010/main" val="18155015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[LEWIS]</a:t>
            </a:r>
          </a:p>
          <a:p>
            <a:endParaRPr lang="en-US" baseline="0" dirty="0"/>
          </a:p>
          <a:p>
            <a:r>
              <a:rPr lang="en-US" baseline="0" dirty="0"/>
              <a:t>First thing, we are making two forms, one for each language; use language declaration. </a:t>
            </a:r>
          </a:p>
          <a:p>
            <a:endParaRPr lang="en-US" baseline="0" dirty="0"/>
          </a:p>
        </p:txBody>
      </p:sp>
      <p:sp>
        <p:nvSpPr>
          <p:cNvPr id="4" name="Slide Number Placeholder 3"/>
          <p:cNvSpPr>
            <a:spLocks noGrp="1"/>
          </p:cNvSpPr>
          <p:nvPr>
            <p:ph type="sldNum" sz="quarter" idx="10"/>
          </p:nvPr>
        </p:nvSpPr>
        <p:spPr/>
        <p:txBody>
          <a:bodyPr/>
          <a:lstStyle/>
          <a:p>
            <a:fld id="{BCFD9196-B747-C840-B910-EBFFFCF7545D}" type="slidenum">
              <a:rPr lang="en-US" smtClean="0"/>
              <a:t>26</a:t>
            </a:fld>
            <a:endParaRPr lang="en-US"/>
          </a:p>
        </p:txBody>
      </p:sp>
    </p:spTree>
    <p:extLst>
      <p:ext uri="{BB962C8B-B14F-4D97-AF65-F5344CB8AC3E}">
        <p14:creationId xmlns:p14="http://schemas.microsoft.com/office/powerpoint/2010/main" val="29603969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[LEWIS]</a:t>
            </a:r>
          </a:p>
        </p:txBody>
      </p:sp>
      <p:sp>
        <p:nvSpPr>
          <p:cNvPr id="4" name="Slide Number Placeholder 3"/>
          <p:cNvSpPr>
            <a:spLocks noGrp="1"/>
          </p:cNvSpPr>
          <p:nvPr>
            <p:ph type="sldNum" sz="quarter" idx="10"/>
          </p:nvPr>
        </p:nvSpPr>
        <p:spPr/>
        <p:txBody>
          <a:bodyPr/>
          <a:lstStyle/>
          <a:p>
            <a:fld id="{BCFD9196-B747-C840-B910-EBFFFCF7545D}" type="slidenum">
              <a:rPr lang="en-US" smtClean="0"/>
              <a:t>27</a:t>
            </a:fld>
            <a:endParaRPr lang="en-US"/>
          </a:p>
        </p:txBody>
      </p:sp>
    </p:spTree>
    <p:extLst>
      <p:ext uri="{BB962C8B-B14F-4D97-AF65-F5344CB8AC3E}">
        <p14:creationId xmlns:p14="http://schemas.microsoft.com/office/powerpoint/2010/main" val="13423010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[LEWIS]</a:t>
            </a:r>
          </a:p>
        </p:txBody>
      </p:sp>
      <p:sp>
        <p:nvSpPr>
          <p:cNvPr id="4" name="Slide Number Placeholder 3"/>
          <p:cNvSpPr>
            <a:spLocks noGrp="1"/>
          </p:cNvSpPr>
          <p:nvPr>
            <p:ph type="sldNum" sz="quarter" idx="10"/>
          </p:nvPr>
        </p:nvSpPr>
        <p:spPr/>
        <p:txBody>
          <a:bodyPr/>
          <a:lstStyle/>
          <a:p>
            <a:fld id="{BCFD9196-B747-C840-B910-EBFFFCF7545D}" type="slidenum">
              <a:rPr lang="en-US" smtClean="0"/>
              <a:t>28</a:t>
            </a:fld>
            <a:endParaRPr lang="en-US"/>
          </a:p>
        </p:txBody>
      </p:sp>
    </p:spTree>
    <p:extLst>
      <p:ext uri="{BB962C8B-B14F-4D97-AF65-F5344CB8AC3E}">
        <p14:creationId xmlns:p14="http://schemas.microsoft.com/office/powerpoint/2010/main" val="18011051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[LEWIS]</a:t>
            </a:r>
          </a:p>
          <a:p>
            <a:endParaRPr lang="en-US" dirty="0"/>
          </a:p>
          <a:p>
            <a:r>
              <a:rPr lang="en-US" dirty="0"/>
              <a:t>Browser can change the behavior for required. </a:t>
            </a:r>
          </a:p>
          <a:p>
            <a:r>
              <a:rPr lang="en-US" dirty="0"/>
              <a:t>Use of both aria-required and HTML5 required will help for users using older browser that don't recognize the HTML5 required. </a:t>
            </a:r>
          </a:p>
        </p:txBody>
      </p:sp>
      <p:sp>
        <p:nvSpPr>
          <p:cNvPr id="4" name="Slide Number Placeholder 3"/>
          <p:cNvSpPr>
            <a:spLocks noGrp="1"/>
          </p:cNvSpPr>
          <p:nvPr>
            <p:ph type="sldNum" sz="quarter" idx="10"/>
          </p:nvPr>
        </p:nvSpPr>
        <p:spPr/>
        <p:txBody>
          <a:bodyPr/>
          <a:lstStyle/>
          <a:p>
            <a:fld id="{BCFD9196-B747-C840-B910-EBFFFCF7545D}" type="slidenum">
              <a:rPr lang="en-US" smtClean="0"/>
              <a:t>29</a:t>
            </a:fld>
            <a:endParaRPr lang="en-US"/>
          </a:p>
        </p:txBody>
      </p:sp>
    </p:spTree>
    <p:extLst>
      <p:ext uri="{BB962C8B-B14F-4D97-AF65-F5344CB8AC3E}">
        <p14:creationId xmlns:p14="http://schemas.microsoft.com/office/powerpoint/2010/main" val="20353504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[LEWIS]</a:t>
            </a:r>
          </a:p>
        </p:txBody>
      </p:sp>
      <p:sp>
        <p:nvSpPr>
          <p:cNvPr id="4" name="Slide Number Placeholder 3"/>
          <p:cNvSpPr>
            <a:spLocks noGrp="1"/>
          </p:cNvSpPr>
          <p:nvPr>
            <p:ph type="sldNum" sz="quarter" idx="10"/>
          </p:nvPr>
        </p:nvSpPr>
        <p:spPr/>
        <p:txBody>
          <a:bodyPr/>
          <a:lstStyle/>
          <a:p>
            <a:fld id="{BCFD9196-B747-C840-B910-EBFFFCF7545D}"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14840120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[LEWIS]</a:t>
            </a:r>
          </a:p>
        </p:txBody>
      </p:sp>
      <p:sp>
        <p:nvSpPr>
          <p:cNvPr id="4" name="Slide Number Placeholder 3"/>
          <p:cNvSpPr>
            <a:spLocks noGrp="1"/>
          </p:cNvSpPr>
          <p:nvPr>
            <p:ph type="sldNum" sz="quarter" idx="10"/>
          </p:nvPr>
        </p:nvSpPr>
        <p:spPr/>
        <p:txBody>
          <a:bodyPr/>
          <a:lstStyle/>
          <a:p>
            <a:fld id="{BCFD9196-B747-C840-B910-EBFFFCF7545D}" type="slidenum">
              <a:rPr lang="en-US" smtClean="0"/>
              <a:t>30</a:t>
            </a:fld>
            <a:endParaRPr lang="en-US"/>
          </a:p>
        </p:txBody>
      </p:sp>
    </p:spTree>
    <p:extLst>
      <p:ext uri="{BB962C8B-B14F-4D97-AF65-F5344CB8AC3E}">
        <p14:creationId xmlns:p14="http://schemas.microsoft.com/office/powerpoint/2010/main" val="26529493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[CRYSTAL]</a:t>
            </a:r>
          </a:p>
        </p:txBody>
      </p:sp>
      <p:sp>
        <p:nvSpPr>
          <p:cNvPr id="4" name="Slide Number Placeholder 3"/>
          <p:cNvSpPr>
            <a:spLocks noGrp="1"/>
          </p:cNvSpPr>
          <p:nvPr>
            <p:ph type="sldNum" sz="quarter" idx="10"/>
          </p:nvPr>
        </p:nvSpPr>
        <p:spPr/>
        <p:txBody>
          <a:bodyPr/>
          <a:lstStyle/>
          <a:p>
            <a:fld id="{BCFD9196-B747-C840-B910-EBFFFCF7545D}" type="slidenum">
              <a:rPr lang="en-US" smtClean="0"/>
              <a:t>31</a:t>
            </a:fld>
            <a:endParaRPr lang="en-US"/>
          </a:p>
        </p:txBody>
      </p:sp>
    </p:spTree>
    <p:extLst>
      <p:ext uri="{BB962C8B-B14F-4D97-AF65-F5344CB8AC3E}">
        <p14:creationId xmlns:p14="http://schemas.microsoft.com/office/powerpoint/2010/main" val="10914772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74739">
              <a:defRPr/>
            </a:pPr>
            <a:r>
              <a:rPr lang="en-US" baseline="0" dirty="0"/>
              <a:t>[CRYSTAL]</a:t>
            </a:r>
          </a:p>
        </p:txBody>
      </p:sp>
      <p:sp>
        <p:nvSpPr>
          <p:cNvPr id="4" name="Slide Number Placeholder 3"/>
          <p:cNvSpPr>
            <a:spLocks noGrp="1"/>
          </p:cNvSpPr>
          <p:nvPr>
            <p:ph type="sldNum" sz="quarter" idx="10"/>
          </p:nvPr>
        </p:nvSpPr>
        <p:spPr/>
        <p:txBody>
          <a:bodyPr/>
          <a:lstStyle/>
          <a:p>
            <a:fld id="{BCFD9196-B747-C840-B910-EBFFFCF7545D}" type="slidenum">
              <a:rPr lang="en-US" smtClean="0"/>
              <a:t>32</a:t>
            </a:fld>
            <a:endParaRPr lang="en-US"/>
          </a:p>
        </p:txBody>
      </p:sp>
    </p:spTree>
    <p:extLst>
      <p:ext uri="{BB962C8B-B14F-4D97-AF65-F5344CB8AC3E}">
        <p14:creationId xmlns:p14="http://schemas.microsoft.com/office/powerpoint/2010/main" val="1276038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[CRYSTAL]</a:t>
            </a:r>
          </a:p>
          <a:p>
            <a:endParaRPr lang="en-US" dirty="0"/>
          </a:p>
          <a:p>
            <a:r>
              <a:rPr lang="en-US" dirty="0"/>
              <a:t>Grandparent After-School Care is a somewhat complicated process. It involves both the parents and grandparents showing up at the school, showing IDs, a notary.</a:t>
            </a:r>
          </a:p>
          <a:p>
            <a:endParaRPr lang="en-US" dirty="0"/>
          </a:p>
          <a:p>
            <a:r>
              <a:rPr lang="en-US" dirty="0"/>
              <a:t>It’s nice that they lay out the process here. The only improvement I would make is adding this process information to the actual form in question.  As it is now, the process here is a separate PDF from the form that needs to be notarized. </a:t>
            </a:r>
          </a:p>
          <a:p>
            <a:endParaRPr lang="en-US" dirty="0"/>
          </a:p>
          <a:p>
            <a:r>
              <a:rPr lang="en-US" dirty="0"/>
              <a:t>For the web – You could easily start out with the process here, and then link them to the relevant form. </a:t>
            </a:r>
          </a:p>
        </p:txBody>
      </p:sp>
      <p:sp>
        <p:nvSpPr>
          <p:cNvPr id="4" name="Slide Number Placeholder 3"/>
          <p:cNvSpPr>
            <a:spLocks noGrp="1"/>
          </p:cNvSpPr>
          <p:nvPr>
            <p:ph type="sldNum" sz="quarter" idx="10"/>
          </p:nvPr>
        </p:nvSpPr>
        <p:spPr/>
        <p:txBody>
          <a:bodyPr/>
          <a:lstStyle/>
          <a:p>
            <a:fld id="{BCFD9196-B747-C840-B910-EBFFFCF7545D}" type="slidenum">
              <a:rPr lang="en-US" smtClean="0"/>
              <a:t>33</a:t>
            </a:fld>
            <a:endParaRPr lang="en-US"/>
          </a:p>
        </p:txBody>
      </p:sp>
    </p:spTree>
    <p:extLst>
      <p:ext uri="{BB962C8B-B14F-4D97-AF65-F5344CB8AC3E}">
        <p14:creationId xmlns:p14="http://schemas.microsoft.com/office/powerpoint/2010/main" val="130782853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[CRYSTAL]</a:t>
            </a:r>
          </a:p>
        </p:txBody>
      </p:sp>
      <p:sp>
        <p:nvSpPr>
          <p:cNvPr id="4" name="Slide Number Placeholder 3"/>
          <p:cNvSpPr>
            <a:spLocks noGrp="1"/>
          </p:cNvSpPr>
          <p:nvPr>
            <p:ph type="sldNum" sz="quarter" idx="10"/>
          </p:nvPr>
        </p:nvSpPr>
        <p:spPr/>
        <p:txBody>
          <a:bodyPr/>
          <a:lstStyle/>
          <a:p>
            <a:fld id="{BCFD9196-B747-C840-B910-EBFFFCF7545D}" type="slidenum">
              <a:rPr lang="en-US" smtClean="0"/>
              <a:t>34</a:t>
            </a:fld>
            <a:endParaRPr lang="en-US"/>
          </a:p>
        </p:txBody>
      </p:sp>
    </p:spTree>
    <p:extLst>
      <p:ext uri="{BB962C8B-B14F-4D97-AF65-F5344CB8AC3E}">
        <p14:creationId xmlns:p14="http://schemas.microsoft.com/office/powerpoint/2010/main" val="176217041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74739">
              <a:defRPr/>
            </a:pPr>
            <a:r>
              <a:rPr lang="en-US" baseline="0" dirty="0"/>
              <a:t>[CRYSTAL]</a:t>
            </a:r>
          </a:p>
        </p:txBody>
      </p:sp>
      <p:sp>
        <p:nvSpPr>
          <p:cNvPr id="4" name="Slide Number Placeholder 3"/>
          <p:cNvSpPr>
            <a:spLocks noGrp="1"/>
          </p:cNvSpPr>
          <p:nvPr>
            <p:ph type="sldNum" sz="quarter" idx="10"/>
          </p:nvPr>
        </p:nvSpPr>
        <p:spPr/>
        <p:txBody>
          <a:bodyPr/>
          <a:lstStyle/>
          <a:p>
            <a:fld id="{BCFD9196-B747-C840-B910-EBFFFCF7545D}" type="slidenum">
              <a:rPr lang="en-US" smtClean="0"/>
              <a:t>35</a:t>
            </a:fld>
            <a:endParaRPr lang="en-US"/>
          </a:p>
        </p:txBody>
      </p:sp>
    </p:spTree>
    <p:extLst>
      <p:ext uri="{BB962C8B-B14F-4D97-AF65-F5344CB8AC3E}">
        <p14:creationId xmlns:p14="http://schemas.microsoft.com/office/powerpoint/2010/main" val="223782990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[CRYSTAL]</a:t>
            </a:r>
          </a:p>
          <a:p>
            <a:endParaRPr lang="en-US" dirty="0"/>
          </a:p>
          <a:p>
            <a:r>
              <a:rPr lang="en-US" dirty="0"/>
              <a:t>A group called</a:t>
            </a:r>
            <a:r>
              <a:rPr lang="en-US" baseline="0" dirty="0"/>
              <a:t> Formulate developed the 4 C’s of Good Form Design.  </a:t>
            </a:r>
          </a:p>
          <a:p>
            <a:endParaRPr lang="en-US" baseline="0" dirty="0"/>
          </a:p>
          <a:p>
            <a:r>
              <a:rPr lang="en-US" baseline="0" dirty="0"/>
              <a:t>They ask that we reflect on what we don’t like about doing our taxes. Tax forms are typically a great illustration of what aspects of a form’s design make it painful. They:</a:t>
            </a:r>
          </a:p>
          <a:p>
            <a:pPr marL="178027" indent="-178027">
              <a:buFont typeface="Arial" panose="020B0604020202020204" pitchFamily="34" charset="0"/>
              <a:buChar char="•"/>
            </a:pPr>
            <a:r>
              <a:rPr lang="en-US" baseline="0" dirty="0"/>
              <a:t>Are confusing</a:t>
            </a:r>
          </a:p>
          <a:p>
            <a:pPr marL="178027" indent="-178027">
              <a:buFont typeface="Arial" panose="020B0604020202020204" pitchFamily="34" charset="0"/>
              <a:buChar char="•"/>
            </a:pPr>
            <a:r>
              <a:rPr lang="en-US" baseline="0" dirty="0"/>
              <a:t>Are long</a:t>
            </a:r>
          </a:p>
          <a:p>
            <a:pPr marL="178027" indent="-178027">
              <a:buFont typeface="Arial" panose="020B0604020202020204" pitchFamily="34" charset="0"/>
              <a:buChar char="•"/>
            </a:pPr>
            <a:r>
              <a:rPr lang="en-US" baseline="0" dirty="0"/>
              <a:t>Are burdensome and </a:t>
            </a:r>
          </a:p>
          <a:p>
            <a:pPr marL="178027" indent="-178027">
              <a:buFont typeface="Arial" panose="020B0604020202020204" pitchFamily="34" charset="0"/>
              <a:buChar char="•"/>
            </a:pPr>
            <a:r>
              <a:rPr lang="en-US" baseline="0" dirty="0"/>
              <a:t>Rarely just ‘work’ and make sense</a:t>
            </a:r>
          </a:p>
          <a:p>
            <a:r>
              <a:rPr lang="en-US" baseline="0" dirty="0"/>
              <a:t>Turbo Tax steps in to help make sense of it all. If you want to improve your forms, think "turbo-tax" them.</a:t>
            </a:r>
          </a:p>
          <a:p>
            <a:endParaRPr lang="en-US" baseline="0" dirty="0"/>
          </a:p>
          <a:p>
            <a:r>
              <a:rPr lang="en-US" baseline="0" dirty="0"/>
              <a:t>If a form’s characteristics are the opposite of those pain points, of being confusing, long, and burdensome, then the form should be painless. </a:t>
            </a:r>
          </a:p>
          <a:p>
            <a:r>
              <a:rPr lang="en-US" baseline="0" dirty="0"/>
              <a:t>These positive characteristics are the 4 C’s: </a:t>
            </a:r>
          </a:p>
          <a:p>
            <a:pPr marL="237369" indent="-237369">
              <a:buFont typeface="+mj-lt"/>
              <a:buAutoNum type="arabicPeriod"/>
            </a:pPr>
            <a:r>
              <a:rPr lang="en-US" baseline="0" dirty="0"/>
              <a:t>Clear</a:t>
            </a:r>
          </a:p>
          <a:p>
            <a:pPr marL="237369" indent="-237369">
              <a:buFont typeface="+mj-lt"/>
              <a:buAutoNum type="arabicPeriod"/>
            </a:pPr>
            <a:r>
              <a:rPr lang="en-US" baseline="0" dirty="0"/>
              <a:t>Concise</a:t>
            </a:r>
          </a:p>
          <a:p>
            <a:pPr marL="237369" indent="-237369">
              <a:buFont typeface="+mj-lt"/>
              <a:buAutoNum type="arabicPeriod"/>
            </a:pPr>
            <a:r>
              <a:rPr lang="en-US" baseline="0" dirty="0"/>
              <a:t>Clever</a:t>
            </a:r>
          </a:p>
          <a:p>
            <a:pPr marL="237369" indent="-237369">
              <a:buFont typeface="+mj-lt"/>
              <a:buAutoNum type="arabicPeriod"/>
            </a:pPr>
            <a:r>
              <a:rPr lang="en-US" baseline="0" dirty="0"/>
              <a:t>Cooperative.</a:t>
            </a:r>
          </a:p>
          <a:p>
            <a:endParaRPr lang="en-US" baseline="0" dirty="0"/>
          </a:p>
          <a:p>
            <a:r>
              <a:rPr lang="en-US" baseline="0" dirty="0"/>
              <a:t>Clear</a:t>
            </a:r>
          </a:p>
          <a:p>
            <a:r>
              <a:rPr lang="en-US" baseline="0" dirty="0"/>
              <a:t>Clarity is influenced by many things, like the language used, layout of the form and actions that are available to the user. All the things that we have talked about today. It is so important to have an in-depth understanding of your specific users and the context of information you need to get from them. Another very important approach for enhancing clarity is consistency. You all know that is a buzzword of mine, Consistency. Consistency of language, consistency of layout, consistency of actions. Consistency makes the form predictable and learnable. We are all creatures of habit and take actions based on our past experiences. </a:t>
            </a:r>
          </a:p>
          <a:p>
            <a:endParaRPr lang="en-US" baseline="0" dirty="0"/>
          </a:p>
          <a:p>
            <a:r>
              <a:rPr lang="en-US" baseline="0" dirty="0"/>
              <a:t>Concise</a:t>
            </a:r>
          </a:p>
          <a:p>
            <a:r>
              <a:rPr lang="en-US" baseline="0" dirty="0"/>
              <a:t>Conciseness is about gathering the required information in the most efficient way possible. Many people mistakenly believe that a good form is short. They aim for the fewest possible number of pages or screens and the least number of questions. However, quality is not linearly related to length. This is because things that add length, like questions tailored to different circumstances, often improve the experience for the person filling out the form.</a:t>
            </a:r>
          </a:p>
          <a:p>
            <a:endParaRPr lang="en-US" baseline="0" dirty="0"/>
          </a:p>
          <a:p>
            <a:r>
              <a:rPr lang="en-US" baseline="0" dirty="0"/>
              <a:t>Clever</a:t>
            </a:r>
          </a:p>
          <a:p>
            <a:r>
              <a:rPr lang="en-US" baseline="0" dirty="0"/>
              <a:t>Making the form clever reduces the workload for the user. The most basic level of cleverness comes from "sequencing".  Sequencing is the process of directing the user around the form, skipping questions that don’t apply to them. Forms intelligence really comes into its own in the electronic realm. Here, sequencing can be automated, inputs can be restricted (number of children must be at least 0) and many other smarts, like calculation of totals, can be built in. Forms that aren’t smart are not only burdensome, they are frustrating. </a:t>
            </a:r>
          </a:p>
          <a:p>
            <a:endParaRPr lang="en-US" baseline="0" dirty="0"/>
          </a:p>
          <a:p>
            <a:r>
              <a:rPr lang="en-US" baseline="0" dirty="0"/>
              <a:t>Cooperative</a:t>
            </a:r>
          </a:p>
          <a:p>
            <a:r>
              <a:rPr lang="en-US" baseline="0" dirty="0"/>
              <a:t>A good form works with the form-filler, it is cooperative. Being cooperative is all about stepping into the form-filler’s shoes, and doing what will make the experience better for them. Specifically, cooperative forms:</a:t>
            </a:r>
          </a:p>
          <a:p>
            <a:pPr marL="178027" indent="-178027">
              <a:buFont typeface="Arial" panose="020B0604020202020204" pitchFamily="34" charset="0"/>
              <a:buChar char="•"/>
            </a:pPr>
            <a:r>
              <a:rPr lang="en-US" baseline="0" dirty="0"/>
              <a:t>Manage expectations</a:t>
            </a:r>
          </a:p>
          <a:p>
            <a:pPr marL="178027" indent="-178027">
              <a:buFont typeface="Arial" panose="020B0604020202020204" pitchFamily="34" charset="0"/>
              <a:buChar char="•"/>
            </a:pPr>
            <a:r>
              <a:rPr lang="en-US" baseline="0" dirty="0"/>
              <a:t>Match the user’s mental model</a:t>
            </a:r>
          </a:p>
          <a:p>
            <a:pPr marL="178027" indent="-178027">
              <a:buFont typeface="Arial" panose="020B0604020202020204" pitchFamily="34" charset="0"/>
              <a:buChar char="•"/>
            </a:pPr>
            <a:r>
              <a:rPr lang="en-US" baseline="0" dirty="0"/>
              <a:t>Provide definitions and explicit boundaries</a:t>
            </a:r>
          </a:p>
          <a:p>
            <a:pPr marL="178027" indent="-178027">
              <a:buFont typeface="Arial" panose="020B0604020202020204" pitchFamily="34" charset="0"/>
              <a:buChar char="•"/>
            </a:pPr>
            <a:r>
              <a:rPr lang="en-US" baseline="0" dirty="0"/>
              <a:t>Give background information and explanations</a:t>
            </a:r>
          </a:p>
          <a:p>
            <a:pPr marL="178027" indent="-178027">
              <a:buFont typeface="Arial" panose="020B0604020202020204" pitchFamily="34" charset="0"/>
              <a:buChar char="•"/>
            </a:pPr>
            <a:r>
              <a:rPr lang="en-US" baseline="0" dirty="0"/>
              <a:t>Are consistent but flexible.</a:t>
            </a:r>
          </a:p>
          <a:p>
            <a:endParaRPr lang="en-US" baseline="0" dirty="0"/>
          </a:p>
          <a:p>
            <a:r>
              <a:rPr lang="en-US" baseline="0" dirty="0"/>
              <a:t>In the electronic medium, being cooperative is also about: </a:t>
            </a:r>
          </a:p>
          <a:p>
            <a:pPr marL="178027" indent="-178027">
              <a:buFont typeface="Arial" panose="020B0604020202020204" pitchFamily="34" charset="0"/>
              <a:buChar char="•"/>
            </a:pPr>
            <a:r>
              <a:rPr lang="en-US" baseline="0" dirty="0"/>
              <a:t>Confirming before submission, </a:t>
            </a:r>
          </a:p>
          <a:p>
            <a:pPr marL="178027" indent="-178027">
              <a:buFont typeface="Arial" panose="020B0604020202020204" pitchFamily="34" charset="0"/>
              <a:buChar char="•"/>
            </a:pPr>
            <a:r>
              <a:rPr lang="en-US" baseline="0" dirty="0"/>
              <a:t>allowing modification, and</a:t>
            </a:r>
          </a:p>
          <a:p>
            <a:pPr marL="178027" indent="-178027">
              <a:buFont typeface="Arial" panose="020B0604020202020204" pitchFamily="34" charset="0"/>
              <a:buChar char="•"/>
            </a:pPr>
            <a:r>
              <a:rPr lang="en-US" baseline="0" dirty="0"/>
              <a:t>Being bug free and stable.</a:t>
            </a:r>
          </a:p>
          <a:p>
            <a:endParaRPr lang="en-US" baseline="0" dirty="0"/>
          </a:p>
          <a:p>
            <a:r>
              <a:rPr lang="en-US" baseline="0" dirty="0"/>
              <a:t>In other words, cooperative forms don’t frustrate! Being transparent and inclusive can improve not only data quality, but response rates as well.</a:t>
            </a:r>
          </a:p>
          <a:p>
            <a:endParaRPr lang="en-US" dirty="0"/>
          </a:p>
        </p:txBody>
      </p:sp>
      <p:sp>
        <p:nvSpPr>
          <p:cNvPr id="4" name="Slide Number Placeholder 3"/>
          <p:cNvSpPr>
            <a:spLocks noGrp="1"/>
          </p:cNvSpPr>
          <p:nvPr>
            <p:ph type="sldNum" sz="quarter" idx="10"/>
          </p:nvPr>
        </p:nvSpPr>
        <p:spPr/>
        <p:txBody>
          <a:bodyPr/>
          <a:lstStyle/>
          <a:p>
            <a:fld id="{BCFD9196-B747-C840-B910-EBFFFCF7545D}" type="slidenum">
              <a:rPr lang="en-US" smtClean="0"/>
              <a:t>36</a:t>
            </a:fld>
            <a:endParaRPr lang="en-US"/>
          </a:p>
        </p:txBody>
      </p:sp>
    </p:spTree>
    <p:extLst>
      <p:ext uri="{BB962C8B-B14F-4D97-AF65-F5344CB8AC3E}">
        <p14:creationId xmlns:p14="http://schemas.microsoft.com/office/powerpoint/2010/main" val="327881291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[CRYSTAL]</a:t>
            </a:r>
          </a:p>
        </p:txBody>
      </p:sp>
      <p:sp>
        <p:nvSpPr>
          <p:cNvPr id="4" name="Slide Number Placeholder 3"/>
          <p:cNvSpPr>
            <a:spLocks noGrp="1"/>
          </p:cNvSpPr>
          <p:nvPr>
            <p:ph type="sldNum" sz="quarter" idx="10"/>
          </p:nvPr>
        </p:nvSpPr>
        <p:spPr/>
        <p:txBody>
          <a:bodyPr/>
          <a:lstStyle/>
          <a:p>
            <a:fld id="{BCFD9196-B747-C840-B910-EBFFFCF7545D}" type="slidenum">
              <a:rPr lang="en-US" smtClean="0"/>
              <a:t>37</a:t>
            </a:fld>
            <a:endParaRPr lang="en-US"/>
          </a:p>
        </p:txBody>
      </p:sp>
    </p:spTree>
    <p:extLst>
      <p:ext uri="{BB962C8B-B14F-4D97-AF65-F5344CB8AC3E}">
        <p14:creationId xmlns:p14="http://schemas.microsoft.com/office/powerpoint/2010/main" val="294763027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Any questions??</a:t>
            </a:r>
          </a:p>
        </p:txBody>
      </p:sp>
      <p:sp>
        <p:nvSpPr>
          <p:cNvPr id="4" name="Slide Number Placeholder 3"/>
          <p:cNvSpPr>
            <a:spLocks noGrp="1"/>
          </p:cNvSpPr>
          <p:nvPr>
            <p:ph type="sldNum" sz="quarter" idx="10"/>
          </p:nvPr>
        </p:nvSpPr>
        <p:spPr/>
        <p:txBody>
          <a:bodyPr/>
          <a:lstStyle/>
          <a:p>
            <a:fld id="{BCFD9196-B747-C840-B910-EBFFFCF7545D}" type="slidenum">
              <a:rPr lang="en-US" smtClean="0"/>
              <a:t>38</a:t>
            </a:fld>
            <a:endParaRPr lang="en-US"/>
          </a:p>
        </p:txBody>
      </p:sp>
    </p:spTree>
    <p:extLst>
      <p:ext uri="{BB962C8B-B14F-4D97-AF65-F5344CB8AC3E}">
        <p14:creationId xmlns:p14="http://schemas.microsoft.com/office/powerpoint/2010/main" val="143676082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FD9196-B747-C840-B910-EBFFFCF7545D}" type="slidenum">
              <a:rPr lang="en-US" smtClean="0"/>
              <a:t>39</a:t>
            </a:fld>
            <a:endParaRPr lang="en-US"/>
          </a:p>
        </p:txBody>
      </p:sp>
    </p:spTree>
    <p:extLst>
      <p:ext uri="{BB962C8B-B14F-4D97-AF65-F5344CB8AC3E}">
        <p14:creationId xmlns:p14="http://schemas.microsoft.com/office/powerpoint/2010/main" val="24167613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[LEWIS]</a:t>
            </a:r>
          </a:p>
        </p:txBody>
      </p:sp>
      <p:sp>
        <p:nvSpPr>
          <p:cNvPr id="4" name="Slide Number Placeholder 3"/>
          <p:cNvSpPr>
            <a:spLocks noGrp="1"/>
          </p:cNvSpPr>
          <p:nvPr>
            <p:ph type="sldNum" sz="quarter" idx="10"/>
          </p:nvPr>
        </p:nvSpPr>
        <p:spPr/>
        <p:txBody>
          <a:bodyPr/>
          <a:lstStyle/>
          <a:p>
            <a:fld id="{BCFD9196-B747-C840-B910-EBFFFCF7545D}"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34718582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[LEWIS]</a:t>
            </a:r>
          </a:p>
        </p:txBody>
      </p:sp>
      <p:sp>
        <p:nvSpPr>
          <p:cNvPr id="4" name="Slide Number Placeholder 3"/>
          <p:cNvSpPr>
            <a:spLocks noGrp="1"/>
          </p:cNvSpPr>
          <p:nvPr>
            <p:ph type="sldNum" sz="quarter" idx="10"/>
          </p:nvPr>
        </p:nvSpPr>
        <p:spPr/>
        <p:txBody>
          <a:bodyPr/>
          <a:lstStyle/>
          <a:p>
            <a:fld id="{BCFD9196-B747-C840-B910-EBFFFCF7545D}"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13728535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[LEWIS]</a:t>
            </a:r>
          </a:p>
        </p:txBody>
      </p:sp>
      <p:sp>
        <p:nvSpPr>
          <p:cNvPr id="4" name="Slide Number Placeholder 3"/>
          <p:cNvSpPr>
            <a:spLocks noGrp="1"/>
          </p:cNvSpPr>
          <p:nvPr>
            <p:ph type="sldNum" sz="quarter" idx="10"/>
          </p:nvPr>
        </p:nvSpPr>
        <p:spPr/>
        <p:txBody>
          <a:bodyPr/>
          <a:lstStyle/>
          <a:p>
            <a:fld id="{BCFD9196-B747-C840-B910-EBFFFCF7545D}"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2269505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[CRYSTAL]</a:t>
            </a:r>
          </a:p>
          <a:p>
            <a:endParaRPr lang="en-US" dirty="0"/>
          </a:p>
          <a:p>
            <a:r>
              <a:rPr lang="en-US" dirty="0"/>
              <a:t>With</a:t>
            </a:r>
            <a:r>
              <a:rPr lang="en-US" baseline="0" dirty="0"/>
              <a:t> basics out of the way, you have earned a set of fun facts as a reward.</a:t>
            </a:r>
          </a:p>
          <a:p>
            <a:endParaRPr lang="en-US" dirty="0"/>
          </a:p>
        </p:txBody>
      </p:sp>
      <p:sp>
        <p:nvSpPr>
          <p:cNvPr id="4" name="Slide Number Placeholder 3"/>
          <p:cNvSpPr>
            <a:spLocks noGrp="1"/>
          </p:cNvSpPr>
          <p:nvPr>
            <p:ph type="sldNum" sz="quarter" idx="10"/>
          </p:nvPr>
        </p:nvSpPr>
        <p:spPr/>
        <p:txBody>
          <a:bodyPr/>
          <a:lstStyle/>
          <a:p>
            <a:fld id="{BCFD9196-B747-C840-B910-EBFFFCF7545D}" type="slidenum">
              <a:rPr lang="en-US" smtClean="0"/>
              <a:t>7</a:t>
            </a:fld>
            <a:endParaRPr lang="en-US"/>
          </a:p>
        </p:txBody>
      </p:sp>
    </p:spTree>
    <p:extLst>
      <p:ext uri="{BB962C8B-B14F-4D97-AF65-F5344CB8AC3E}">
        <p14:creationId xmlns:p14="http://schemas.microsoft.com/office/powerpoint/2010/main" val="12962845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[CRYSTAL]</a:t>
            </a:r>
          </a:p>
          <a:p>
            <a:endParaRPr lang="en-US" dirty="0"/>
          </a:p>
          <a:p>
            <a:r>
              <a:rPr lang="en-US" dirty="0"/>
              <a:t>We are not going to pick on your companies today, and we’re not going to pick on AT&amp;T either. We’re picking on school forms today. </a:t>
            </a:r>
          </a:p>
          <a:p>
            <a:endParaRPr lang="en-US" dirty="0"/>
          </a:p>
          <a:p>
            <a:r>
              <a:rPr lang="en-US" baseline="0" dirty="0"/>
              <a:t>Simple. It needs to be simple. Why is the form needed in the first place, what is the purpose of the form, then what is the simplest way we can get the information we need.</a:t>
            </a:r>
          </a:p>
          <a:p>
            <a:endParaRPr lang="en-US" baseline="0" dirty="0"/>
          </a:p>
          <a:p>
            <a:endParaRPr lang="en-US" dirty="0"/>
          </a:p>
          <a:p>
            <a:endParaRPr lang="en-US" dirty="0"/>
          </a:p>
        </p:txBody>
      </p:sp>
      <p:sp>
        <p:nvSpPr>
          <p:cNvPr id="4" name="Slide Number Placeholder 3"/>
          <p:cNvSpPr>
            <a:spLocks noGrp="1"/>
          </p:cNvSpPr>
          <p:nvPr>
            <p:ph type="sldNum" sz="quarter" idx="10"/>
          </p:nvPr>
        </p:nvSpPr>
        <p:spPr/>
        <p:txBody>
          <a:bodyPr/>
          <a:lstStyle/>
          <a:p>
            <a:fld id="{BCFD9196-B747-C840-B910-EBFFFCF7545D}" type="slidenum">
              <a:rPr lang="en-US" smtClean="0"/>
              <a:t>8</a:t>
            </a:fld>
            <a:endParaRPr lang="en-US"/>
          </a:p>
        </p:txBody>
      </p:sp>
    </p:spTree>
    <p:extLst>
      <p:ext uri="{BB962C8B-B14F-4D97-AF65-F5344CB8AC3E}">
        <p14:creationId xmlns:p14="http://schemas.microsoft.com/office/powerpoint/2010/main" val="18443780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r>
              <a:rPr lang="en-US" baseline="0" dirty="0"/>
              <a:t>[CRYSTAL]</a:t>
            </a:r>
          </a:p>
          <a:p>
            <a:pPr defTabSz="465887">
              <a:defRPr/>
            </a:pPr>
            <a:endParaRPr lang="en-US" baseline="0" dirty="0"/>
          </a:p>
          <a:p>
            <a:pPr defTabSz="465887">
              <a:defRPr/>
            </a:pPr>
            <a:r>
              <a:rPr lang="en-US" baseline="0" dirty="0"/>
              <a:t>If we have several forms all listed in a link farm, in other words if it’s going to be complicated, let’s try to give our end users some help. </a:t>
            </a:r>
          </a:p>
          <a:p>
            <a:pPr marL="228600" indent="-228600" defTabSz="465887">
              <a:buAutoNum type="arabicPeriod"/>
              <a:defRPr/>
            </a:pPr>
            <a:endParaRPr lang="en-US" baseline="0" dirty="0"/>
          </a:p>
          <a:p>
            <a:pPr marL="228600" indent="-228600" defTabSz="465887">
              <a:buAutoNum type="arabicPeriod"/>
              <a:defRPr/>
            </a:pPr>
            <a:r>
              <a:rPr lang="en-US" baseline="0" dirty="0"/>
              <a:t>In the example here, what we have is a long list of handbooks and their addendums.</a:t>
            </a:r>
          </a:p>
          <a:p>
            <a:pPr marL="685800" lvl="1" indent="-228600" defTabSz="465887">
              <a:buAutoNum type="arabicPeriod"/>
              <a:defRPr/>
            </a:pPr>
            <a:r>
              <a:rPr lang="en-US" baseline="0" dirty="0"/>
              <a:t>You want unique titles for something like this. </a:t>
            </a:r>
          </a:p>
          <a:p>
            <a:pPr marL="685800" lvl="1" indent="-228600" defTabSz="465887">
              <a:buAutoNum type="arabicPeriod"/>
              <a:defRPr/>
            </a:pPr>
            <a:r>
              <a:rPr lang="en-US" baseline="0" dirty="0"/>
              <a:t>Titles need to be indicative of the questions and content being asked for on the form. </a:t>
            </a:r>
          </a:p>
          <a:p>
            <a:pPr marL="685800" lvl="1" indent="-228600" defTabSz="465887">
              <a:buAutoNum type="arabicPeriod"/>
              <a:defRPr/>
            </a:pPr>
            <a:r>
              <a:rPr lang="en-US" baseline="0" dirty="0"/>
              <a:t>Logical order would be helpful too. Something like alphabetical, or if your using the checklist idea, follow the order of your checklist. In this case, it looks like they started with Pre-K, Elementary, Junior High, and High School, and then in alphabetical order within each of those categories. Choose an order that fits best for your website and be consistent throughout your website. </a:t>
            </a:r>
          </a:p>
          <a:p>
            <a:pPr defTabSz="465887">
              <a:defRPr/>
            </a:pPr>
            <a:r>
              <a:rPr lang="en-US" baseline="0" dirty="0"/>
              <a:t>2. Let’s talk briefly about what kind of form is best for you.</a:t>
            </a:r>
          </a:p>
          <a:p>
            <a:pPr defTabSz="465887">
              <a:defRPr/>
            </a:pPr>
            <a:r>
              <a:rPr lang="en-US" baseline="0" dirty="0"/>
              <a:t>	You’ll notice here, this school went with PDFs. The intent here is that many of their forms require signatures, these are not fillable PDFs, you have to print them off, fill them out by hand, and then turn them into the school your are registering your child for. It’s not ideal and you have other options. </a:t>
            </a:r>
          </a:p>
          <a:p>
            <a:pPr defTabSz="465887">
              <a:defRPr/>
            </a:pPr>
            <a:r>
              <a:rPr lang="en-US" baseline="0" dirty="0"/>
              <a:t>	Fillable PDFs</a:t>
            </a:r>
          </a:p>
          <a:p>
            <a:pPr marL="0" marR="0" lvl="0" indent="0" algn="l" defTabSz="465887" rtl="0" eaLnBrk="1" fontAlgn="auto" latinLnBrk="0" hangingPunct="1">
              <a:lnSpc>
                <a:spcPct val="100000"/>
              </a:lnSpc>
              <a:spcBef>
                <a:spcPts val="0"/>
              </a:spcBef>
              <a:spcAft>
                <a:spcPts val="0"/>
              </a:spcAft>
              <a:buClrTx/>
              <a:buSzTx/>
              <a:buFontTx/>
              <a:buNone/>
              <a:tabLst/>
              <a:defRPr/>
            </a:pPr>
            <a:r>
              <a:rPr lang="en-US" dirty="0"/>
              <a:t>[something to the effect of –Weigh you options regarding what best suits your needs. If you truly want to go paperless, this could easily be a fillable PDF form that could be electronically sent to the school’s administration office. Offering a fillable PDF might still be helpful even if you want the form printed and returned; handwriting issues]</a:t>
            </a:r>
          </a:p>
          <a:p>
            <a:pPr defTabSz="465887">
              <a:defRPr/>
            </a:pPr>
            <a:endParaRPr lang="en-US" baseline="0" dirty="0"/>
          </a:p>
          <a:p>
            <a:pPr defTabSz="465887">
              <a:defRPr/>
            </a:pPr>
            <a:r>
              <a:rPr lang="en-US" baseline="0" dirty="0"/>
              <a:t>	What we feel is a better solution is webforms. They can be tied to databases for storing and extracting information. No printing is involved, just access to a computer and internet is needed. We are only focusing on webforms today. </a:t>
            </a:r>
          </a:p>
        </p:txBody>
      </p:sp>
      <p:sp>
        <p:nvSpPr>
          <p:cNvPr id="4" name="Slide Number Placeholder 3"/>
          <p:cNvSpPr>
            <a:spLocks noGrp="1"/>
          </p:cNvSpPr>
          <p:nvPr>
            <p:ph type="sldNum" sz="quarter" idx="10"/>
          </p:nvPr>
        </p:nvSpPr>
        <p:spPr/>
        <p:txBody>
          <a:bodyPr/>
          <a:lstStyle/>
          <a:p>
            <a:fld id="{BCFD9196-B747-C840-B910-EBFFFCF7545D}" type="slidenum">
              <a:rPr lang="en-US" smtClean="0"/>
              <a:t>9</a:t>
            </a:fld>
            <a:endParaRPr lang="en-US"/>
          </a:p>
        </p:txBody>
      </p:sp>
    </p:spTree>
    <p:extLst>
      <p:ext uri="{BB962C8B-B14F-4D97-AF65-F5344CB8AC3E}">
        <p14:creationId xmlns:p14="http://schemas.microsoft.com/office/powerpoint/2010/main" val="31257663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Option 1">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79100" y="6098580"/>
            <a:ext cx="1308100" cy="759419"/>
          </a:xfrm>
          <a:prstGeom prst="rect">
            <a:avLst/>
          </a:prstGeom>
        </p:spPr>
      </p:pic>
      <p:sp>
        <p:nvSpPr>
          <p:cNvPr id="6" name="TextBox 5"/>
          <p:cNvSpPr txBox="1"/>
          <p:nvPr userDrawn="1"/>
        </p:nvSpPr>
        <p:spPr>
          <a:xfrm>
            <a:off x="499065" y="6329844"/>
            <a:ext cx="5901961" cy="274157"/>
          </a:xfrm>
          <a:prstGeom prst="rect">
            <a:avLst/>
          </a:prstGeom>
          <a:noFill/>
          <a:ln>
            <a:noFill/>
          </a:ln>
        </p:spPr>
        <p:txBody>
          <a:bodyPr wrap="square" lIns="0" tIns="0" rIns="0" bIns="0" rtlCol="0">
            <a:noAutofit/>
          </a:bodyPr>
          <a:lstStyle/>
          <a:p>
            <a:pPr marL="0" marR="0" indent="0" algn="l" defTabSz="457200" rtl="0" eaLnBrk="1" fontAlgn="auto" latinLnBrk="0" hangingPunct="1">
              <a:lnSpc>
                <a:spcPts val="750"/>
              </a:lnSpc>
              <a:spcBef>
                <a:spcPts val="0"/>
              </a:spcBef>
              <a:spcAft>
                <a:spcPts val="0"/>
              </a:spcAft>
              <a:buClrTx/>
              <a:buSzTx/>
              <a:buFontTx/>
              <a:buNone/>
              <a:tabLst/>
              <a:defRPr/>
            </a:pPr>
            <a:r>
              <a:rPr lang="en-US" sz="600" dirty="0">
                <a:solidFill>
                  <a:schemeClr val="tx1"/>
                </a:solidFill>
              </a:rPr>
              <a:t>© 2016 AT&amp;T Intellectual</a:t>
            </a:r>
            <a:r>
              <a:rPr lang="en-US" sz="600" baseline="0" dirty="0">
                <a:solidFill>
                  <a:schemeClr val="tx1"/>
                </a:solidFill>
              </a:rPr>
              <a:t> Property. All rights reserved.</a:t>
            </a:r>
            <a:r>
              <a:rPr lang="en-US" sz="600" dirty="0">
                <a:solidFill>
                  <a:schemeClr val="tx1"/>
                </a:solidFill>
              </a:rPr>
              <a:t> AT&amp;T, Globe logo, Mobilizing Your World and DIRECTV are registered trademarks and service marks of AT&amp;T Intellectual Property and/or AT&amp;T affiliated companies. All other marks are the property of their respective owners.</a:t>
            </a:r>
          </a:p>
        </p:txBody>
      </p:sp>
      <p:sp>
        <p:nvSpPr>
          <p:cNvPr id="14" name="Text Placeholder 13"/>
          <p:cNvSpPr>
            <a:spLocks noGrp="1"/>
          </p:cNvSpPr>
          <p:nvPr>
            <p:ph type="body" sz="quarter" idx="14"/>
          </p:nvPr>
        </p:nvSpPr>
        <p:spPr>
          <a:xfrm>
            <a:off x="498799" y="594859"/>
            <a:ext cx="5609823" cy="244486"/>
          </a:xfrm>
        </p:spPr>
        <p:txBody>
          <a:bodyPr/>
          <a:lstStyle>
            <a:lvl1pPr marL="0" indent="0">
              <a:spcAft>
                <a:spcPts val="400"/>
              </a:spcAft>
              <a:buFontTx/>
              <a:buNone/>
              <a:defRPr sz="1400" b="0" i="0">
                <a:solidFill>
                  <a:schemeClr val="bg2"/>
                </a:solidFill>
              </a:defRPr>
            </a:lvl1pPr>
            <a:lvl2pPr marL="0" indent="0">
              <a:spcAft>
                <a:spcPts val="400"/>
              </a:spcAft>
              <a:buFontTx/>
              <a:buNone/>
              <a:defRPr sz="1400">
                <a:solidFill>
                  <a:schemeClr val="bg2"/>
                </a:solidFill>
              </a:defRPr>
            </a:lvl2pPr>
            <a:lvl3pPr marL="0" indent="0">
              <a:spcAft>
                <a:spcPts val="400"/>
              </a:spcAft>
              <a:buFontTx/>
              <a:buNone/>
              <a:defRPr sz="1400">
                <a:solidFill>
                  <a:schemeClr val="bg2"/>
                </a:solidFill>
              </a:defRPr>
            </a:lvl3pPr>
            <a:lvl4pPr marL="0" indent="0">
              <a:spcAft>
                <a:spcPts val="400"/>
              </a:spcAft>
              <a:buFontTx/>
              <a:buNone/>
              <a:defRPr sz="1400">
                <a:solidFill>
                  <a:schemeClr val="bg2"/>
                </a:solidFill>
              </a:defRPr>
            </a:lvl4pPr>
            <a:lvl5pPr marL="0" indent="0">
              <a:spcAft>
                <a:spcPts val="400"/>
              </a:spcAft>
              <a:buFontTx/>
              <a:buNone/>
              <a:defRPr sz="14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498798" y="927100"/>
            <a:ext cx="11209064" cy="1523098"/>
          </a:xfrm>
          <a:effectLst/>
        </p:spPr>
        <p:txBody>
          <a:bodyPr anchor="b" anchorCtr="0"/>
          <a:lstStyle>
            <a:lvl1pPr>
              <a:lnSpc>
                <a:spcPct val="82000"/>
              </a:lnSpc>
              <a:spcAft>
                <a:spcPts val="800"/>
              </a:spcAft>
              <a:defRPr sz="3600">
                <a:solidFill>
                  <a:schemeClr val="tx1"/>
                </a:solidFill>
              </a:defRPr>
            </a:lvl1pPr>
          </a:lstStyle>
          <a:p>
            <a:r>
              <a:rPr lang="en-US"/>
              <a:t>Click to edit Master title style</a:t>
            </a:r>
            <a:endParaRPr lang="en-US" dirty="0"/>
          </a:p>
        </p:txBody>
      </p:sp>
      <p:sp>
        <p:nvSpPr>
          <p:cNvPr id="4" name="Text Placeholder 3"/>
          <p:cNvSpPr>
            <a:spLocks noGrp="1"/>
          </p:cNvSpPr>
          <p:nvPr>
            <p:ph type="body" sz="quarter" idx="18"/>
          </p:nvPr>
        </p:nvSpPr>
        <p:spPr>
          <a:xfrm>
            <a:off x="498798" y="2459736"/>
            <a:ext cx="11213719" cy="914400"/>
          </a:xfrm>
          <a:effectLst/>
        </p:spPr>
        <p:txBody>
          <a:bodyPr/>
          <a:lstStyle>
            <a:lvl1pPr>
              <a:defRPr/>
            </a:lvl1pPr>
          </a:lstStyle>
          <a:p>
            <a:pPr lvl="0"/>
            <a:r>
              <a:rPr lang="en-US"/>
              <a:t>Click to edit Master text styles</a:t>
            </a:r>
          </a:p>
        </p:txBody>
      </p:sp>
      <p:sp>
        <p:nvSpPr>
          <p:cNvPr id="10" name="Text Placeholder 9"/>
          <p:cNvSpPr>
            <a:spLocks noGrp="1"/>
          </p:cNvSpPr>
          <p:nvPr>
            <p:ph type="body" sz="quarter" idx="13"/>
          </p:nvPr>
        </p:nvSpPr>
        <p:spPr>
          <a:xfrm>
            <a:off x="498799" y="3474721"/>
            <a:ext cx="5609823" cy="2335211"/>
          </a:xfrm>
        </p:spPr>
        <p:txBody>
          <a:bodyPr/>
          <a:lstStyle>
            <a:lvl1pPr marL="0" indent="0">
              <a:lnSpc>
                <a:spcPct val="100000"/>
              </a:lnSpc>
              <a:spcAft>
                <a:spcPts val="600"/>
              </a:spcAft>
              <a:buFontTx/>
              <a:buNone/>
              <a:defRPr sz="2000">
                <a:solidFill>
                  <a:schemeClr val="bg2"/>
                </a:solidFill>
              </a:defRPr>
            </a:lvl1pPr>
            <a:lvl2pPr marL="0" indent="0">
              <a:lnSpc>
                <a:spcPct val="100000"/>
              </a:lnSpc>
              <a:spcAft>
                <a:spcPts val="600"/>
              </a:spcAft>
              <a:buFontTx/>
              <a:buNone/>
              <a:defRPr sz="2000">
                <a:solidFill>
                  <a:schemeClr val="bg2"/>
                </a:solidFill>
              </a:defRPr>
            </a:lvl2pPr>
            <a:lvl3pPr marL="0" indent="0">
              <a:lnSpc>
                <a:spcPct val="100000"/>
              </a:lnSpc>
              <a:spcAft>
                <a:spcPts val="600"/>
              </a:spcAft>
              <a:buFontTx/>
              <a:buNone/>
              <a:defRPr sz="2000">
                <a:solidFill>
                  <a:schemeClr val="bg2"/>
                </a:solidFill>
              </a:defRPr>
            </a:lvl3pPr>
            <a:lvl4pPr marL="0" indent="0">
              <a:lnSpc>
                <a:spcPct val="100000"/>
              </a:lnSpc>
              <a:spcAft>
                <a:spcPts val="600"/>
              </a:spcAft>
              <a:buFontTx/>
              <a:buNone/>
              <a:defRPr sz="2000">
                <a:solidFill>
                  <a:schemeClr val="bg2"/>
                </a:solidFill>
              </a:defRPr>
            </a:lvl4pPr>
            <a:lvl5pPr marL="0" indent="0">
              <a:lnSpc>
                <a:spcPct val="100000"/>
              </a:lnSpc>
              <a:spcAft>
                <a:spcPts val="600"/>
              </a:spcAft>
              <a:buFontTx/>
              <a:buNone/>
              <a:defRPr sz="20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89914394"/>
      </p:ext>
    </p:extLst>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Option 2">
    <p:spTree>
      <p:nvGrpSpPr>
        <p:cNvPr id="1" name=""/>
        <p:cNvGrpSpPr/>
        <p:nvPr/>
      </p:nvGrpSpPr>
      <p:grpSpPr>
        <a:xfrm>
          <a:off x="0" y="0"/>
          <a:ext cx="0" cy="0"/>
          <a:chOff x="0" y="0"/>
          <a:chExt cx="0" cy="0"/>
        </a:xfrm>
      </p:grpSpPr>
      <p:sp>
        <p:nvSpPr>
          <p:cNvPr id="3" name="Rectangle 2"/>
          <p:cNvSpPr/>
          <p:nvPr userDrawn="1"/>
        </p:nvSpPr>
        <p:spPr>
          <a:xfrm>
            <a:off x="0" y="774701"/>
            <a:ext cx="12188825" cy="60833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79100" y="6098580"/>
            <a:ext cx="1308100" cy="759419"/>
          </a:xfrm>
          <a:prstGeom prst="rect">
            <a:avLst/>
          </a:prstGeom>
        </p:spPr>
      </p:pic>
      <p:sp>
        <p:nvSpPr>
          <p:cNvPr id="2" name="Title 1"/>
          <p:cNvSpPr>
            <a:spLocks noGrp="1"/>
          </p:cNvSpPr>
          <p:nvPr>
            <p:ph type="title" hasCustomPrompt="1"/>
          </p:nvPr>
        </p:nvSpPr>
        <p:spPr bwMode="white">
          <a:xfrm>
            <a:off x="498798" y="1634067"/>
            <a:ext cx="11209064" cy="1515534"/>
          </a:xfrm>
        </p:spPr>
        <p:txBody>
          <a:bodyPr anchor="b" anchorCtr="0"/>
          <a:lstStyle>
            <a:lvl1pPr>
              <a:lnSpc>
                <a:spcPct val="82000"/>
              </a:lnSpc>
              <a:spcAft>
                <a:spcPts val="800"/>
              </a:spcAft>
              <a:defRPr sz="3600">
                <a:solidFill>
                  <a:schemeClr val="bg1"/>
                </a:solidFill>
              </a:defRPr>
            </a:lvl1pPr>
          </a:lstStyle>
          <a:p>
            <a:r>
              <a:rPr lang="en-US" dirty="0"/>
              <a:t>Click to edit </a:t>
            </a:r>
            <a:br>
              <a:rPr lang="en-US" dirty="0"/>
            </a:br>
            <a:r>
              <a:rPr lang="en-US" dirty="0"/>
              <a:t>Master title style</a:t>
            </a:r>
          </a:p>
        </p:txBody>
      </p:sp>
      <p:sp>
        <p:nvSpPr>
          <p:cNvPr id="11" name="Text Placeholder 9"/>
          <p:cNvSpPr>
            <a:spLocks noGrp="1"/>
          </p:cNvSpPr>
          <p:nvPr>
            <p:ph type="body" sz="quarter" idx="13"/>
          </p:nvPr>
        </p:nvSpPr>
        <p:spPr bwMode="white">
          <a:xfrm>
            <a:off x="498799" y="3608390"/>
            <a:ext cx="5609823" cy="2246311"/>
          </a:xfrm>
        </p:spPr>
        <p:txBody>
          <a:bodyPr/>
          <a:lstStyle>
            <a:lvl1pPr marL="0" indent="0">
              <a:lnSpc>
                <a:spcPct val="90000"/>
              </a:lnSpc>
              <a:spcAft>
                <a:spcPts val="600"/>
              </a:spcAft>
              <a:buFontTx/>
              <a:buNone/>
              <a:defRPr sz="2400">
                <a:solidFill>
                  <a:schemeClr val="tx1"/>
                </a:solidFill>
              </a:defRPr>
            </a:lvl1pPr>
            <a:lvl2pPr marL="0" indent="0">
              <a:lnSpc>
                <a:spcPct val="90000"/>
              </a:lnSpc>
              <a:spcAft>
                <a:spcPts val="600"/>
              </a:spcAft>
              <a:buFontTx/>
              <a:buNone/>
              <a:defRPr sz="2400">
                <a:solidFill>
                  <a:schemeClr val="tx1"/>
                </a:solidFill>
              </a:defRPr>
            </a:lvl2pPr>
            <a:lvl3pPr marL="0" indent="0">
              <a:lnSpc>
                <a:spcPct val="90000"/>
              </a:lnSpc>
              <a:spcAft>
                <a:spcPts val="600"/>
              </a:spcAft>
              <a:buFontTx/>
              <a:buNone/>
              <a:defRPr sz="2400">
                <a:solidFill>
                  <a:schemeClr val="tx1"/>
                </a:solidFill>
              </a:defRPr>
            </a:lvl3pPr>
            <a:lvl4pPr marL="0" indent="0">
              <a:lnSpc>
                <a:spcPct val="90000"/>
              </a:lnSpc>
              <a:spcAft>
                <a:spcPts val="600"/>
              </a:spcAft>
              <a:buFontTx/>
              <a:buNone/>
              <a:defRPr sz="2400">
                <a:solidFill>
                  <a:schemeClr val="tx1"/>
                </a:solidFill>
              </a:defRPr>
            </a:lvl4pPr>
            <a:lvl5pPr marL="0" indent="0">
              <a:lnSpc>
                <a:spcPct val="90000"/>
              </a:lnSpc>
              <a:spcAft>
                <a:spcPts val="600"/>
              </a:spcAft>
              <a:buFontTx/>
              <a:buNone/>
              <a:defRPr sz="2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114947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Option 3">
    <p:spTree>
      <p:nvGrpSpPr>
        <p:cNvPr id="1" name=""/>
        <p:cNvGrpSpPr/>
        <p:nvPr/>
      </p:nvGrpSpPr>
      <p:grpSpPr>
        <a:xfrm>
          <a:off x="0" y="0"/>
          <a:ext cx="0" cy="0"/>
          <a:chOff x="0" y="0"/>
          <a:chExt cx="0" cy="0"/>
        </a:xfrm>
      </p:grpSpPr>
      <p:sp>
        <p:nvSpPr>
          <p:cNvPr id="3" name="Rectangle 2"/>
          <p:cNvSpPr/>
          <p:nvPr userDrawn="1"/>
        </p:nvSpPr>
        <p:spPr>
          <a:xfrm>
            <a:off x="0" y="774701"/>
            <a:ext cx="12188825" cy="60833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79100" y="6098580"/>
            <a:ext cx="1308100" cy="759419"/>
          </a:xfrm>
          <a:prstGeom prst="rect">
            <a:avLst/>
          </a:prstGeom>
        </p:spPr>
      </p:pic>
      <p:sp>
        <p:nvSpPr>
          <p:cNvPr id="2" name="Title 1"/>
          <p:cNvSpPr>
            <a:spLocks noGrp="1"/>
          </p:cNvSpPr>
          <p:nvPr>
            <p:ph type="title" hasCustomPrompt="1"/>
          </p:nvPr>
        </p:nvSpPr>
        <p:spPr bwMode="white">
          <a:xfrm>
            <a:off x="498798" y="1642533"/>
            <a:ext cx="11209064" cy="1512147"/>
          </a:xfrm>
        </p:spPr>
        <p:txBody>
          <a:bodyPr anchor="b" anchorCtr="0"/>
          <a:lstStyle>
            <a:lvl1pPr>
              <a:lnSpc>
                <a:spcPct val="82000"/>
              </a:lnSpc>
              <a:spcAft>
                <a:spcPts val="800"/>
              </a:spcAft>
              <a:defRPr sz="3600">
                <a:solidFill>
                  <a:schemeClr val="bg1"/>
                </a:solidFill>
              </a:defRPr>
            </a:lvl1pPr>
          </a:lstStyle>
          <a:p>
            <a:r>
              <a:rPr lang="en-US" dirty="0"/>
              <a:t>Click to edit </a:t>
            </a:r>
            <a:br>
              <a:rPr lang="en-US" dirty="0"/>
            </a:br>
            <a:r>
              <a:rPr lang="en-US" dirty="0"/>
              <a:t>Master title style</a:t>
            </a:r>
          </a:p>
        </p:txBody>
      </p:sp>
      <p:sp>
        <p:nvSpPr>
          <p:cNvPr id="11" name="Text Placeholder 9"/>
          <p:cNvSpPr>
            <a:spLocks noGrp="1"/>
          </p:cNvSpPr>
          <p:nvPr>
            <p:ph type="body" sz="quarter" idx="13"/>
          </p:nvPr>
        </p:nvSpPr>
        <p:spPr bwMode="white">
          <a:xfrm>
            <a:off x="498799" y="3608390"/>
            <a:ext cx="5609823" cy="2246311"/>
          </a:xfrm>
        </p:spPr>
        <p:txBody>
          <a:bodyPr/>
          <a:lstStyle>
            <a:lvl1pPr marL="0" indent="0">
              <a:lnSpc>
                <a:spcPct val="90000"/>
              </a:lnSpc>
              <a:spcAft>
                <a:spcPts val="600"/>
              </a:spcAft>
              <a:buFontTx/>
              <a:buNone/>
              <a:defRPr sz="2400">
                <a:solidFill>
                  <a:srgbClr val="FFFFFF"/>
                </a:solidFill>
              </a:defRPr>
            </a:lvl1pPr>
            <a:lvl2pPr marL="0" indent="0">
              <a:lnSpc>
                <a:spcPct val="90000"/>
              </a:lnSpc>
              <a:spcAft>
                <a:spcPts val="600"/>
              </a:spcAft>
              <a:buFontTx/>
              <a:buNone/>
              <a:defRPr sz="2400">
                <a:solidFill>
                  <a:srgbClr val="FFFFFF"/>
                </a:solidFill>
              </a:defRPr>
            </a:lvl2pPr>
            <a:lvl3pPr marL="0" indent="0">
              <a:lnSpc>
                <a:spcPct val="90000"/>
              </a:lnSpc>
              <a:spcAft>
                <a:spcPts val="600"/>
              </a:spcAft>
              <a:buFontTx/>
              <a:buNone/>
              <a:defRPr sz="2400">
                <a:solidFill>
                  <a:srgbClr val="FFFFFF"/>
                </a:solidFill>
              </a:defRPr>
            </a:lvl3pPr>
            <a:lvl4pPr marL="0" indent="0">
              <a:lnSpc>
                <a:spcPct val="90000"/>
              </a:lnSpc>
              <a:spcAft>
                <a:spcPts val="600"/>
              </a:spcAft>
              <a:buFontTx/>
              <a:buNone/>
              <a:defRPr sz="2400">
                <a:solidFill>
                  <a:srgbClr val="FFFFFF"/>
                </a:solidFill>
              </a:defRPr>
            </a:lvl4pPr>
            <a:lvl5pPr marL="0" indent="0">
              <a:lnSpc>
                <a:spcPct val="90000"/>
              </a:lnSpc>
              <a:spcAft>
                <a:spcPts val="600"/>
              </a:spcAft>
              <a:buFontTx/>
              <a:buNone/>
              <a:defRPr sz="2400">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544483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vider Option 4">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8798" y="1642533"/>
            <a:ext cx="11209064" cy="1512147"/>
          </a:xfrm>
        </p:spPr>
        <p:txBody>
          <a:bodyPr anchor="b" anchorCtr="0"/>
          <a:lstStyle>
            <a:lvl1pPr>
              <a:lnSpc>
                <a:spcPct val="82000"/>
              </a:lnSpc>
              <a:spcAft>
                <a:spcPts val="800"/>
              </a:spcAft>
              <a:defRPr sz="3600">
                <a:solidFill>
                  <a:schemeClr val="tx1"/>
                </a:solidFill>
              </a:defRPr>
            </a:lvl1pPr>
          </a:lstStyle>
          <a:p>
            <a:r>
              <a:rPr lang="en-US" dirty="0"/>
              <a:t>Click to edit </a:t>
            </a:r>
            <a:br>
              <a:rPr lang="en-US" dirty="0"/>
            </a:br>
            <a:r>
              <a:rPr lang="en-US" dirty="0"/>
              <a:t>Master title style</a:t>
            </a:r>
          </a:p>
        </p:txBody>
      </p:sp>
      <p:sp>
        <p:nvSpPr>
          <p:cNvPr id="11" name="Text Placeholder 9"/>
          <p:cNvSpPr>
            <a:spLocks noGrp="1"/>
          </p:cNvSpPr>
          <p:nvPr>
            <p:ph type="body" sz="quarter" idx="13"/>
          </p:nvPr>
        </p:nvSpPr>
        <p:spPr>
          <a:xfrm>
            <a:off x="498799" y="3608390"/>
            <a:ext cx="5609823" cy="2246311"/>
          </a:xfrm>
        </p:spPr>
        <p:txBody>
          <a:bodyPr/>
          <a:lstStyle>
            <a:lvl1pPr marL="0" indent="0">
              <a:lnSpc>
                <a:spcPct val="90000"/>
              </a:lnSpc>
              <a:spcAft>
                <a:spcPts val="600"/>
              </a:spcAft>
              <a:buFontTx/>
              <a:buNone/>
              <a:defRPr sz="2400">
                <a:solidFill>
                  <a:schemeClr val="tx2"/>
                </a:solidFill>
              </a:defRPr>
            </a:lvl1pPr>
            <a:lvl2pPr marL="0" indent="0">
              <a:lnSpc>
                <a:spcPct val="90000"/>
              </a:lnSpc>
              <a:spcAft>
                <a:spcPts val="600"/>
              </a:spcAft>
              <a:buFontTx/>
              <a:buNone/>
              <a:defRPr sz="2400">
                <a:solidFill>
                  <a:schemeClr val="tx2"/>
                </a:solidFill>
              </a:defRPr>
            </a:lvl2pPr>
            <a:lvl3pPr marL="0" indent="0">
              <a:lnSpc>
                <a:spcPct val="90000"/>
              </a:lnSpc>
              <a:spcAft>
                <a:spcPts val="600"/>
              </a:spcAft>
              <a:buFontTx/>
              <a:buNone/>
              <a:defRPr sz="2400">
                <a:solidFill>
                  <a:schemeClr val="tx2"/>
                </a:solidFill>
              </a:defRPr>
            </a:lvl3pPr>
            <a:lvl4pPr marL="0" indent="0">
              <a:lnSpc>
                <a:spcPct val="90000"/>
              </a:lnSpc>
              <a:spcAft>
                <a:spcPts val="600"/>
              </a:spcAft>
              <a:buFontTx/>
              <a:buNone/>
              <a:defRPr sz="2400">
                <a:solidFill>
                  <a:schemeClr val="tx2"/>
                </a:solidFill>
              </a:defRPr>
            </a:lvl4pPr>
            <a:lvl5pPr marL="0" indent="0">
              <a:lnSpc>
                <a:spcPct val="90000"/>
              </a:lnSpc>
              <a:spcAft>
                <a:spcPts val="600"/>
              </a:spcAft>
              <a:buFontTx/>
              <a:buNone/>
              <a:defRPr sz="24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294639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Option 5">
    <p:spTree>
      <p:nvGrpSpPr>
        <p:cNvPr id="1" name=""/>
        <p:cNvGrpSpPr/>
        <p:nvPr/>
      </p:nvGrpSpPr>
      <p:grpSpPr>
        <a:xfrm>
          <a:off x="0" y="0"/>
          <a:ext cx="0" cy="0"/>
          <a:chOff x="0" y="0"/>
          <a:chExt cx="0" cy="0"/>
        </a:xfrm>
      </p:grpSpPr>
      <p:sp>
        <p:nvSpPr>
          <p:cNvPr id="6" name="Picture Placeholder 5"/>
          <p:cNvSpPr>
            <a:spLocks noGrp="1"/>
          </p:cNvSpPr>
          <p:nvPr>
            <p:ph type="pic" sz="quarter" idx="14" hasCustomPrompt="1"/>
          </p:nvPr>
        </p:nvSpPr>
        <p:spPr>
          <a:xfrm>
            <a:off x="0" y="774700"/>
            <a:ext cx="12188825" cy="6083300"/>
          </a:xfrm>
          <a:solidFill>
            <a:schemeClr val="bg2"/>
          </a:solidFill>
        </p:spPr>
        <p:txBody>
          <a:bodyPr/>
          <a:lstStyle>
            <a:lvl1pPr>
              <a:defRPr sz="1800">
                <a:solidFill>
                  <a:schemeClr val="bg1"/>
                </a:solidFill>
              </a:defRPr>
            </a:lvl1pPr>
          </a:lstStyle>
          <a:p>
            <a:r>
              <a:rPr lang="en-US" dirty="0"/>
              <a:t>Drag picture to placeholder or click icon to add. Globe logo should sit on top of picture.</a:t>
            </a:r>
          </a:p>
        </p:txBody>
      </p:sp>
      <p:sp>
        <p:nvSpPr>
          <p:cNvPr id="2" name="Title 1"/>
          <p:cNvSpPr>
            <a:spLocks noGrp="1"/>
          </p:cNvSpPr>
          <p:nvPr>
            <p:ph type="title" hasCustomPrompt="1"/>
          </p:nvPr>
        </p:nvSpPr>
        <p:spPr bwMode="white">
          <a:xfrm>
            <a:off x="498798" y="1638300"/>
            <a:ext cx="11209064" cy="1516378"/>
          </a:xfrm>
        </p:spPr>
        <p:txBody>
          <a:bodyPr anchor="b" anchorCtr="0"/>
          <a:lstStyle>
            <a:lvl1pPr>
              <a:lnSpc>
                <a:spcPct val="82000"/>
              </a:lnSpc>
              <a:spcAft>
                <a:spcPts val="800"/>
              </a:spcAft>
              <a:defRPr sz="3600">
                <a:solidFill>
                  <a:schemeClr val="bg1"/>
                </a:solidFill>
              </a:defRPr>
            </a:lvl1pPr>
          </a:lstStyle>
          <a:p>
            <a:r>
              <a:rPr lang="en-US" dirty="0"/>
              <a:t>Click to edit </a:t>
            </a:r>
            <a:br>
              <a:rPr lang="en-US" dirty="0"/>
            </a:br>
            <a:r>
              <a:rPr lang="en-US" dirty="0"/>
              <a:t>Master title style</a:t>
            </a:r>
          </a:p>
        </p:txBody>
      </p:sp>
      <p:sp>
        <p:nvSpPr>
          <p:cNvPr id="11" name="Text Placeholder 9"/>
          <p:cNvSpPr>
            <a:spLocks noGrp="1"/>
          </p:cNvSpPr>
          <p:nvPr>
            <p:ph type="body" sz="quarter" idx="13"/>
          </p:nvPr>
        </p:nvSpPr>
        <p:spPr>
          <a:xfrm>
            <a:off x="498799" y="3608390"/>
            <a:ext cx="5609823" cy="2246311"/>
          </a:xfrm>
        </p:spPr>
        <p:txBody>
          <a:bodyPr/>
          <a:lstStyle>
            <a:lvl1pPr marL="0" indent="0">
              <a:lnSpc>
                <a:spcPct val="90000"/>
              </a:lnSpc>
              <a:spcAft>
                <a:spcPts val="600"/>
              </a:spcAft>
              <a:buFontTx/>
              <a:buNone/>
              <a:defRPr sz="2400">
                <a:solidFill>
                  <a:schemeClr val="tx2"/>
                </a:solidFill>
              </a:defRPr>
            </a:lvl1pPr>
            <a:lvl2pPr marL="0" indent="0">
              <a:lnSpc>
                <a:spcPct val="90000"/>
              </a:lnSpc>
              <a:spcAft>
                <a:spcPts val="600"/>
              </a:spcAft>
              <a:buFontTx/>
              <a:buNone/>
              <a:defRPr sz="2400">
                <a:solidFill>
                  <a:schemeClr val="tx2"/>
                </a:solidFill>
              </a:defRPr>
            </a:lvl2pPr>
            <a:lvl3pPr marL="0" indent="0">
              <a:lnSpc>
                <a:spcPct val="90000"/>
              </a:lnSpc>
              <a:spcAft>
                <a:spcPts val="600"/>
              </a:spcAft>
              <a:buFontTx/>
              <a:buNone/>
              <a:defRPr sz="2400">
                <a:solidFill>
                  <a:schemeClr val="tx2"/>
                </a:solidFill>
              </a:defRPr>
            </a:lvl3pPr>
            <a:lvl4pPr marL="0" indent="0">
              <a:lnSpc>
                <a:spcPct val="90000"/>
              </a:lnSpc>
              <a:spcAft>
                <a:spcPts val="600"/>
              </a:spcAft>
              <a:buFontTx/>
              <a:buNone/>
              <a:defRPr sz="2400">
                <a:solidFill>
                  <a:schemeClr val="tx2"/>
                </a:solidFill>
              </a:defRPr>
            </a:lvl4pPr>
            <a:lvl5pPr marL="0" indent="0">
              <a:lnSpc>
                <a:spcPct val="90000"/>
              </a:lnSpc>
              <a:spcAft>
                <a:spcPts val="600"/>
              </a:spcAft>
              <a:buFontTx/>
              <a:buNone/>
              <a:defRPr sz="24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769542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8" name="Slide Number Placeholder 7"/>
          <p:cNvSpPr>
            <a:spLocks noGrp="1"/>
          </p:cNvSpPr>
          <p:nvPr>
            <p:ph type="sldNum" sz="quarter" idx="11"/>
          </p:nvPr>
        </p:nvSpPr>
        <p:spPr/>
        <p:txBody>
          <a:bodyPr/>
          <a:lstStyle/>
          <a:p>
            <a:fld id="{12CB907E-C602-C34B-93F7-CA9E40714286}" type="slidenum">
              <a:rPr lang="en-US" smtClean="0"/>
              <a:pPr/>
              <a:t>‹#›</a:t>
            </a:fld>
            <a:r>
              <a:rPr lang="en-US"/>
              <a:t> </a:t>
            </a:r>
            <a:endParaRPr lang="en-US" dirty="0"/>
          </a:p>
        </p:txBody>
      </p:sp>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5" name="Content Placeholder 4"/>
          <p:cNvSpPr>
            <a:spLocks noGrp="1"/>
          </p:cNvSpPr>
          <p:nvPr>
            <p:ph sz="quarter" idx="12"/>
          </p:nvPr>
        </p:nvSpPr>
        <p:spPr>
          <a:xfrm>
            <a:off x="490939" y="1139370"/>
            <a:ext cx="11209064" cy="481216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74722227"/>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8" name="Slide Number Placeholder 7"/>
          <p:cNvSpPr>
            <a:spLocks noGrp="1"/>
          </p:cNvSpPr>
          <p:nvPr>
            <p:ph type="sldNum" sz="quarter" idx="11"/>
          </p:nvPr>
        </p:nvSpPr>
        <p:spPr/>
        <p:txBody>
          <a:bodyPr/>
          <a:lstStyle/>
          <a:p>
            <a:fld id="{12CB907E-C602-C34B-93F7-CA9E40714286}" type="slidenum">
              <a:rPr lang="en-US" smtClean="0"/>
              <a:pPr/>
              <a:t>‹#›</a:t>
            </a:fld>
            <a:r>
              <a:rPr lang="en-US"/>
              <a:t> </a:t>
            </a:r>
            <a:endParaRPr lang="en-US" dirty="0"/>
          </a:p>
        </p:txBody>
      </p:sp>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5" name="Content Placeholder 4"/>
          <p:cNvSpPr>
            <a:spLocks noGrp="1"/>
          </p:cNvSpPr>
          <p:nvPr>
            <p:ph sz="quarter" idx="12"/>
          </p:nvPr>
        </p:nvSpPr>
        <p:spPr>
          <a:xfrm>
            <a:off x="490939" y="1139629"/>
            <a:ext cx="11209064" cy="4800600"/>
          </a:xfrm>
        </p:spPr>
        <p:txBody>
          <a:bodyPr/>
          <a:lstStyle>
            <a:lvl1pPr>
              <a:lnSpc>
                <a:spcPct val="90000"/>
              </a:lnSpc>
              <a:spcAft>
                <a:spcPts val="600"/>
              </a:spcAft>
              <a:defRPr sz="2400" baseline="0"/>
            </a:lvl1pPr>
            <a:lvl2pPr>
              <a:defRPr b="1">
                <a:solidFill>
                  <a:schemeClr val="tx1"/>
                </a:solidFill>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227092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Col">
    <p:spTree>
      <p:nvGrpSpPr>
        <p:cNvPr id="1" name=""/>
        <p:cNvGrpSpPr/>
        <p:nvPr/>
      </p:nvGrpSpPr>
      <p:grpSpPr>
        <a:xfrm>
          <a:off x="0" y="0"/>
          <a:ext cx="0" cy="0"/>
          <a:chOff x="0" y="0"/>
          <a:chExt cx="0" cy="0"/>
        </a:xfrm>
      </p:grpSpPr>
      <p:sp>
        <p:nvSpPr>
          <p:cNvPr id="8" name="Slide Number Placeholder 7"/>
          <p:cNvSpPr>
            <a:spLocks noGrp="1"/>
          </p:cNvSpPr>
          <p:nvPr>
            <p:ph type="sldNum" sz="quarter" idx="11"/>
          </p:nvPr>
        </p:nvSpPr>
        <p:spPr/>
        <p:txBody>
          <a:bodyPr/>
          <a:lstStyle/>
          <a:p>
            <a:fld id="{12CB907E-C602-C34B-93F7-CA9E40714286}" type="slidenum">
              <a:rPr lang="en-US" smtClean="0"/>
              <a:pPr/>
              <a:t>‹#›</a:t>
            </a:fld>
            <a:r>
              <a:rPr lang="en-US"/>
              <a:t> </a:t>
            </a:r>
            <a:endParaRPr lang="en-US" dirty="0"/>
          </a:p>
        </p:txBody>
      </p:sp>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6" name="Content Placeholder 5"/>
          <p:cNvSpPr>
            <a:spLocks noGrp="1"/>
          </p:cNvSpPr>
          <p:nvPr>
            <p:ph sz="quarter" idx="12"/>
          </p:nvPr>
        </p:nvSpPr>
        <p:spPr>
          <a:xfrm>
            <a:off x="490939" y="1139825"/>
            <a:ext cx="5460252"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5"/>
          <p:cNvSpPr>
            <a:spLocks noGrp="1"/>
          </p:cNvSpPr>
          <p:nvPr>
            <p:ph sz="quarter" idx="13"/>
          </p:nvPr>
        </p:nvSpPr>
        <p:spPr>
          <a:xfrm>
            <a:off x="6239751" y="1139825"/>
            <a:ext cx="5460252"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592282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Col Picture">
    <p:spTree>
      <p:nvGrpSpPr>
        <p:cNvPr id="1" name=""/>
        <p:cNvGrpSpPr/>
        <p:nvPr/>
      </p:nvGrpSpPr>
      <p:grpSpPr>
        <a:xfrm>
          <a:off x="0" y="0"/>
          <a:ext cx="0" cy="0"/>
          <a:chOff x="0" y="0"/>
          <a:chExt cx="0" cy="0"/>
        </a:xfrm>
      </p:grpSpPr>
      <p:sp>
        <p:nvSpPr>
          <p:cNvPr id="8" name="Slide Number Placeholder 7"/>
          <p:cNvSpPr>
            <a:spLocks noGrp="1"/>
          </p:cNvSpPr>
          <p:nvPr>
            <p:ph type="sldNum" sz="quarter" idx="11"/>
          </p:nvPr>
        </p:nvSpPr>
        <p:spPr/>
        <p:txBody>
          <a:bodyPr/>
          <a:lstStyle/>
          <a:p>
            <a:fld id="{12CB907E-C602-C34B-93F7-CA9E40714286}" type="slidenum">
              <a:rPr lang="en-US" smtClean="0"/>
              <a:pPr/>
              <a:t>‹#›</a:t>
            </a:fld>
            <a:r>
              <a:rPr lang="en-US"/>
              <a:t> </a:t>
            </a:r>
            <a:endParaRPr lang="en-US" dirty="0"/>
          </a:p>
        </p:txBody>
      </p:sp>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6" name="Content Placeholder 5"/>
          <p:cNvSpPr>
            <a:spLocks noGrp="1"/>
          </p:cNvSpPr>
          <p:nvPr>
            <p:ph sz="quarter" idx="12"/>
          </p:nvPr>
        </p:nvSpPr>
        <p:spPr>
          <a:xfrm>
            <a:off x="490939" y="1139825"/>
            <a:ext cx="5460252"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Picture Placeholder 3"/>
          <p:cNvSpPr>
            <a:spLocks noGrp="1"/>
          </p:cNvSpPr>
          <p:nvPr>
            <p:ph type="pic" sz="quarter" idx="14"/>
          </p:nvPr>
        </p:nvSpPr>
        <p:spPr>
          <a:xfrm>
            <a:off x="6227426" y="1206500"/>
            <a:ext cx="5474693" cy="4648200"/>
          </a:xfrm>
        </p:spPr>
        <p:txBody>
          <a:bodyPr/>
          <a:lstStyle>
            <a:lvl1pPr>
              <a:defRPr sz="1800">
                <a:solidFill>
                  <a:schemeClr val="bg2"/>
                </a:solidFill>
              </a:defRPr>
            </a:lvl1pPr>
          </a:lstStyle>
          <a:p>
            <a:r>
              <a:rPr lang="en-US"/>
              <a:t>Click icon to add picture</a:t>
            </a:r>
            <a:endParaRPr lang="en-US" dirty="0"/>
          </a:p>
        </p:txBody>
      </p:sp>
    </p:spTree>
    <p:extLst>
      <p:ext uri="{BB962C8B-B14F-4D97-AF65-F5344CB8AC3E}">
        <p14:creationId xmlns:p14="http://schemas.microsoft.com/office/powerpoint/2010/main" val="40769655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Col Rule">
    <p:spTree>
      <p:nvGrpSpPr>
        <p:cNvPr id="1" name=""/>
        <p:cNvGrpSpPr/>
        <p:nvPr/>
      </p:nvGrpSpPr>
      <p:grpSpPr>
        <a:xfrm>
          <a:off x="0" y="0"/>
          <a:ext cx="0" cy="0"/>
          <a:chOff x="0" y="0"/>
          <a:chExt cx="0" cy="0"/>
        </a:xfrm>
      </p:grpSpPr>
      <p:sp>
        <p:nvSpPr>
          <p:cNvPr id="8" name="Slide Number Placeholder 7"/>
          <p:cNvSpPr>
            <a:spLocks noGrp="1"/>
          </p:cNvSpPr>
          <p:nvPr>
            <p:ph type="sldNum" sz="quarter" idx="11"/>
          </p:nvPr>
        </p:nvSpPr>
        <p:spPr/>
        <p:txBody>
          <a:bodyPr/>
          <a:lstStyle/>
          <a:p>
            <a:fld id="{12CB907E-C602-C34B-93F7-CA9E40714286}" type="slidenum">
              <a:rPr lang="en-US" smtClean="0"/>
              <a:pPr/>
              <a:t>‹#›</a:t>
            </a:fld>
            <a:r>
              <a:rPr lang="en-US"/>
              <a:t> </a:t>
            </a:r>
            <a:endParaRPr lang="en-US" dirty="0"/>
          </a:p>
        </p:txBody>
      </p:sp>
      <p:cxnSp>
        <p:nvCxnSpPr>
          <p:cNvPr id="20" name="Straight Connector 19"/>
          <p:cNvCxnSpPr/>
          <p:nvPr userDrawn="1"/>
        </p:nvCxnSpPr>
        <p:spPr>
          <a:xfrm>
            <a:off x="4376449" y="1139546"/>
            <a:ext cx="0" cy="4654197"/>
          </a:xfrm>
          <a:prstGeom prst="line">
            <a:avLst/>
          </a:prstGeom>
          <a:ln w="6350" cmpd="sng">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87661" y="522779"/>
            <a:ext cx="11209064" cy="342206"/>
          </a:xfrm>
        </p:spPr>
        <p:txBody>
          <a:bodyPr/>
          <a:lstStyle>
            <a:lvl1pPr>
              <a:defRPr>
                <a:solidFill>
                  <a:schemeClr val="tx2"/>
                </a:solidFill>
              </a:defRPr>
            </a:lvl1pPr>
          </a:lstStyle>
          <a:p>
            <a:r>
              <a:rPr lang="en-US"/>
              <a:t>Click to edit Master title style</a:t>
            </a:r>
            <a:endParaRPr lang="en-US" dirty="0"/>
          </a:p>
        </p:txBody>
      </p:sp>
      <p:sp>
        <p:nvSpPr>
          <p:cNvPr id="6" name="Content Placeholder 5"/>
          <p:cNvSpPr>
            <a:spLocks noGrp="1"/>
          </p:cNvSpPr>
          <p:nvPr>
            <p:ph sz="quarter" idx="12"/>
          </p:nvPr>
        </p:nvSpPr>
        <p:spPr>
          <a:xfrm>
            <a:off x="274131" y="1139546"/>
            <a:ext cx="4602670"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5"/>
          <p:cNvSpPr>
            <a:spLocks noGrp="1"/>
          </p:cNvSpPr>
          <p:nvPr>
            <p:ph sz="quarter" idx="13"/>
          </p:nvPr>
        </p:nvSpPr>
        <p:spPr>
          <a:xfrm>
            <a:off x="6336920" y="1139825"/>
            <a:ext cx="5363083"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222619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3 Content">
    <p:spTree>
      <p:nvGrpSpPr>
        <p:cNvPr id="1" name=""/>
        <p:cNvGrpSpPr/>
        <p:nvPr/>
      </p:nvGrpSpPr>
      <p:grpSpPr>
        <a:xfrm>
          <a:off x="0" y="0"/>
          <a:ext cx="0" cy="0"/>
          <a:chOff x="0" y="0"/>
          <a:chExt cx="0" cy="0"/>
        </a:xfrm>
      </p:grpSpPr>
      <p:sp>
        <p:nvSpPr>
          <p:cNvPr id="8" name="Slide Number Placeholder 7"/>
          <p:cNvSpPr>
            <a:spLocks noGrp="1"/>
          </p:cNvSpPr>
          <p:nvPr>
            <p:ph type="sldNum" sz="quarter" idx="11"/>
          </p:nvPr>
        </p:nvSpPr>
        <p:spPr/>
        <p:txBody>
          <a:bodyPr/>
          <a:lstStyle/>
          <a:p>
            <a:fld id="{12CB907E-C602-C34B-93F7-CA9E40714286}" type="slidenum">
              <a:rPr lang="en-US" smtClean="0"/>
              <a:pPr/>
              <a:t>‹#›</a:t>
            </a:fld>
            <a:r>
              <a:rPr lang="en-US"/>
              <a:t> </a:t>
            </a:r>
            <a:endParaRPr lang="en-US" dirty="0"/>
          </a:p>
        </p:txBody>
      </p:sp>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6" name="Content Placeholder 5"/>
          <p:cNvSpPr>
            <a:spLocks noGrp="1"/>
          </p:cNvSpPr>
          <p:nvPr>
            <p:ph sz="quarter" idx="12"/>
          </p:nvPr>
        </p:nvSpPr>
        <p:spPr>
          <a:xfrm>
            <a:off x="490938" y="1143000"/>
            <a:ext cx="6999354"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5"/>
          <p:cNvSpPr>
            <a:spLocks noGrp="1"/>
          </p:cNvSpPr>
          <p:nvPr>
            <p:ph sz="quarter" idx="13"/>
          </p:nvPr>
        </p:nvSpPr>
        <p:spPr>
          <a:xfrm>
            <a:off x="7746809" y="1143000"/>
            <a:ext cx="3953193"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75673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Option 2">
    <p:spTree>
      <p:nvGrpSpPr>
        <p:cNvPr id="1" name=""/>
        <p:cNvGrpSpPr/>
        <p:nvPr/>
      </p:nvGrpSpPr>
      <p:grpSpPr>
        <a:xfrm>
          <a:off x="0" y="0"/>
          <a:ext cx="0" cy="0"/>
          <a:chOff x="0" y="0"/>
          <a:chExt cx="0" cy="0"/>
        </a:xfrm>
      </p:grpSpPr>
      <p:pic>
        <p:nvPicPr>
          <p:cNvPr id="9" name="Picture 8" descr="att_hz_lkp_rgb_pos.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79100" y="6098580"/>
            <a:ext cx="1308100" cy="759420"/>
          </a:xfrm>
          <a:prstGeom prst="rect">
            <a:avLst/>
          </a:prstGeom>
        </p:spPr>
      </p:pic>
      <p:sp>
        <p:nvSpPr>
          <p:cNvPr id="11" name="TextBox 10"/>
          <p:cNvSpPr txBox="1"/>
          <p:nvPr userDrawn="1"/>
        </p:nvSpPr>
        <p:spPr>
          <a:xfrm>
            <a:off x="499065" y="6329844"/>
            <a:ext cx="5901961" cy="274157"/>
          </a:xfrm>
          <a:prstGeom prst="rect">
            <a:avLst/>
          </a:prstGeom>
          <a:noFill/>
          <a:ln>
            <a:noFill/>
          </a:ln>
        </p:spPr>
        <p:txBody>
          <a:bodyPr wrap="square" lIns="0" tIns="0" rIns="0" bIns="0" rtlCol="0">
            <a:noAutofit/>
          </a:bodyPr>
          <a:lstStyle/>
          <a:p>
            <a:pPr marL="0" marR="0" indent="0" algn="l" defTabSz="457200" rtl="0" eaLnBrk="1" fontAlgn="auto" latinLnBrk="0" hangingPunct="1">
              <a:lnSpc>
                <a:spcPts val="750"/>
              </a:lnSpc>
              <a:spcBef>
                <a:spcPts val="0"/>
              </a:spcBef>
              <a:spcAft>
                <a:spcPts val="0"/>
              </a:spcAft>
              <a:buClrTx/>
              <a:buSzTx/>
              <a:buFontTx/>
              <a:buNone/>
              <a:tabLst/>
              <a:defRPr/>
            </a:pPr>
            <a:r>
              <a:rPr lang="en-US" sz="600" dirty="0">
                <a:solidFill>
                  <a:schemeClr val="tx2"/>
                </a:solidFill>
              </a:rPr>
              <a:t>© 2016 AT&amp;T Intellectual</a:t>
            </a:r>
            <a:r>
              <a:rPr lang="en-US" sz="600" baseline="0" dirty="0">
                <a:solidFill>
                  <a:schemeClr val="tx2"/>
                </a:solidFill>
              </a:rPr>
              <a:t> Property. All rights reserved.</a:t>
            </a:r>
            <a:r>
              <a:rPr lang="en-US" sz="600" dirty="0">
                <a:solidFill>
                  <a:schemeClr val="tx2"/>
                </a:solidFill>
              </a:rPr>
              <a:t> AT&amp;T, Globe logo, Mobilizing Your World and DIRECTV are registered trademarks and service marks of AT&amp;T Intellectual Property and/or AT&amp;T affiliated companies. All other marks are the property of their respective owners.</a:t>
            </a:r>
          </a:p>
        </p:txBody>
      </p:sp>
      <p:sp>
        <p:nvSpPr>
          <p:cNvPr id="14" name="Text Placeholder 13"/>
          <p:cNvSpPr>
            <a:spLocks noGrp="1"/>
          </p:cNvSpPr>
          <p:nvPr>
            <p:ph type="body" sz="quarter" idx="14"/>
          </p:nvPr>
        </p:nvSpPr>
        <p:spPr>
          <a:xfrm>
            <a:off x="499064" y="594859"/>
            <a:ext cx="5609823" cy="244486"/>
          </a:xfrm>
        </p:spPr>
        <p:txBody>
          <a:bodyPr/>
          <a:lstStyle>
            <a:lvl1pPr marL="0" indent="0">
              <a:spcAft>
                <a:spcPts val="400"/>
              </a:spcAft>
              <a:buFontTx/>
              <a:buNone/>
              <a:defRPr sz="1400">
                <a:solidFill>
                  <a:schemeClr val="tx2"/>
                </a:solidFill>
              </a:defRPr>
            </a:lvl1pPr>
            <a:lvl2pPr marL="0" indent="0">
              <a:spcAft>
                <a:spcPts val="400"/>
              </a:spcAft>
              <a:buFontTx/>
              <a:buNone/>
              <a:defRPr sz="1400">
                <a:solidFill>
                  <a:schemeClr val="tx2"/>
                </a:solidFill>
              </a:defRPr>
            </a:lvl2pPr>
            <a:lvl3pPr marL="0" indent="0">
              <a:spcAft>
                <a:spcPts val="400"/>
              </a:spcAft>
              <a:buFontTx/>
              <a:buNone/>
              <a:defRPr sz="1400">
                <a:solidFill>
                  <a:schemeClr val="tx2"/>
                </a:solidFill>
              </a:defRPr>
            </a:lvl3pPr>
            <a:lvl4pPr marL="0" indent="0">
              <a:spcAft>
                <a:spcPts val="400"/>
              </a:spcAft>
              <a:buFontTx/>
              <a:buNone/>
              <a:defRPr sz="1400">
                <a:solidFill>
                  <a:schemeClr val="tx2"/>
                </a:solidFill>
              </a:defRPr>
            </a:lvl4pPr>
            <a:lvl5pPr marL="0" indent="0">
              <a:spcAft>
                <a:spcPts val="400"/>
              </a:spcAft>
              <a:buFontTx/>
              <a:buNone/>
              <a:defRPr sz="14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499063" y="939800"/>
            <a:ext cx="11209064" cy="1511764"/>
          </a:xfrm>
        </p:spPr>
        <p:txBody>
          <a:bodyPr anchor="b" anchorCtr="0"/>
          <a:lstStyle>
            <a:lvl1pPr>
              <a:lnSpc>
                <a:spcPct val="82000"/>
              </a:lnSpc>
              <a:spcAft>
                <a:spcPts val="800"/>
              </a:spcAft>
              <a:defRPr sz="3600">
                <a:solidFill>
                  <a:schemeClr val="tx1"/>
                </a:solidFill>
              </a:defRPr>
            </a:lvl1pPr>
          </a:lstStyle>
          <a:p>
            <a:r>
              <a:rPr lang="en-US"/>
              <a:t>Click to edit Master title style</a:t>
            </a:r>
            <a:endParaRPr lang="en-US" dirty="0"/>
          </a:p>
        </p:txBody>
      </p:sp>
      <p:sp>
        <p:nvSpPr>
          <p:cNvPr id="4" name="Text Placeholder 3"/>
          <p:cNvSpPr>
            <a:spLocks noGrp="1"/>
          </p:cNvSpPr>
          <p:nvPr>
            <p:ph type="body" sz="quarter" idx="15"/>
          </p:nvPr>
        </p:nvSpPr>
        <p:spPr>
          <a:xfrm>
            <a:off x="499063" y="2459736"/>
            <a:ext cx="11213719" cy="914400"/>
          </a:xfrm>
        </p:spPr>
        <p:txBody>
          <a:bodyPr/>
          <a:lstStyle>
            <a:lvl1pPr>
              <a:defRPr sz="2400" baseline="0"/>
            </a:lvl1pPr>
            <a:lvl2pPr>
              <a:defRPr sz="2000" baseline="0"/>
            </a:lvl2pPr>
            <a:lvl3pPr>
              <a:defRPr sz="2000" baseline="0"/>
            </a:lvl3pPr>
            <a:lvl4pPr>
              <a:defRPr sz="2000" baseline="0"/>
            </a:lvl4pPr>
            <a:lvl5pPr>
              <a:defRPr sz="2000" baseline="0"/>
            </a:lvl5pPr>
          </a:lstStyle>
          <a:p>
            <a:pPr lvl="0"/>
            <a:r>
              <a:rPr lang="en-US"/>
              <a:t>Click to edit Master text styles</a:t>
            </a:r>
          </a:p>
        </p:txBody>
      </p:sp>
      <p:sp>
        <p:nvSpPr>
          <p:cNvPr id="10" name="Text Placeholder 9"/>
          <p:cNvSpPr>
            <a:spLocks noGrp="1"/>
          </p:cNvSpPr>
          <p:nvPr>
            <p:ph type="body" sz="quarter" idx="13"/>
          </p:nvPr>
        </p:nvSpPr>
        <p:spPr>
          <a:xfrm>
            <a:off x="499064" y="3474721"/>
            <a:ext cx="5609823" cy="2335211"/>
          </a:xfrm>
        </p:spPr>
        <p:txBody>
          <a:bodyPr/>
          <a:lstStyle>
            <a:lvl1pPr marL="0" indent="0">
              <a:lnSpc>
                <a:spcPct val="100000"/>
              </a:lnSpc>
              <a:spcAft>
                <a:spcPts val="600"/>
              </a:spcAft>
              <a:buFontTx/>
              <a:buNone/>
              <a:defRPr sz="2000" baseline="0">
                <a:solidFill>
                  <a:schemeClr val="tx2"/>
                </a:solidFill>
              </a:defRPr>
            </a:lvl1pPr>
            <a:lvl2pPr marL="0" indent="0">
              <a:lnSpc>
                <a:spcPct val="100000"/>
              </a:lnSpc>
              <a:spcAft>
                <a:spcPts val="600"/>
              </a:spcAft>
              <a:buFontTx/>
              <a:buNone/>
              <a:defRPr sz="2000" baseline="0">
                <a:solidFill>
                  <a:schemeClr val="tx2"/>
                </a:solidFill>
              </a:defRPr>
            </a:lvl2pPr>
            <a:lvl3pPr marL="0" indent="0">
              <a:lnSpc>
                <a:spcPct val="100000"/>
              </a:lnSpc>
              <a:spcAft>
                <a:spcPts val="600"/>
              </a:spcAft>
              <a:buFontTx/>
              <a:buNone/>
              <a:defRPr sz="2000" baseline="0">
                <a:solidFill>
                  <a:schemeClr val="tx2"/>
                </a:solidFill>
              </a:defRPr>
            </a:lvl3pPr>
            <a:lvl4pPr marL="0" indent="0">
              <a:lnSpc>
                <a:spcPct val="100000"/>
              </a:lnSpc>
              <a:spcAft>
                <a:spcPts val="600"/>
              </a:spcAft>
              <a:buFontTx/>
              <a:buNone/>
              <a:defRPr sz="2000" baseline="0">
                <a:solidFill>
                  <a:schemeClr val="tx2"/>
                </a:solidFill>
              </a:defRPr>
            </a:lvl4pPr>
            <a:lvl5pPr marL="0" indent="0">
              <a:lnSpc>
                <a:spcPct val="100000"/>
              </a:lnSpc>
              <a:spcAft>
                <a:spcPts val="600"/>
              </a:spcAft>
              <a:buFontTx/>
              <a:buNone/>
              <a:defRPr sz="2000"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345090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3 Photo">
    <p:spTree>
      <p:nvGrpSpPr>
        <p:cNvPr id="1" name=""/>
        <p:cNvGrpSpPr/>
        <p:nvPr/>
      </p:nvGrpSpPr>
      <p:grpSpPr>
        <a:xfrm>
          <a:off x="0" y="0"/>
          <a:ext cx="0" cy="0"/>
          <a:chOff x="0" y="0"/>
          <a:chExt cx="0" cy="0"/>
        </a:xfrm>
      </p:grpSpPr>
      <p:sp>
        <p:nvSpPr>
          <p:cNvPr id="8" name="Slide Number Placeholder 7"/>
          <p:cNvSpPr>
            <a:spLocks noGrp="1"/>
          </p:cNvSpPr>
          <p:nvPr>
            <p:ph type="sldNum" sz="quarter" idx="11"/>
          </p:nvPr>
        </p:nvSpPr>
        <p:spPr/>
        <p:txBody>
          <a:bodyPr/>
          <a:lstStyle/>
          <a:p>
            <a:fld id="{12CB907E-C602-C34B-93F7-CA9E40714286}" type="slidenum">
              <a:rPr lang="en-US" smtClean="0"/>
              <a:pPr/>
              <a:t>‹#›</a:t>
            </a:fld>
            <a:r>
              <a:rPr lang="en-US"/>
              <a:t> </a:t>
            </a:r>
            <a:endParaRPr lang="en-US" dirty="0"/>
          </a:p>
        </p:txBody>
      </p:sp>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11" name="Content Placeholder 5"/>
          <p:cNvSpPr>
            <a:spLocks noGrp="1"/>
          </p:cNvSpPr>
          <p:nvPr>
            <p:ph sz="quarter" idx="13"/>
          </p:nvPr>
        </p:nvSpPr>
        <p:spPr>
          <a:xfrm>
            <a:off x="7746809" y="1139825"/>
            <a:ext cx="3953193"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Picture Placeholder 3"/>
          <p:cNvSpPr>
            <a:spLocks noGrp="1"/>
          </p:cNvSpPr>
          <p:nvPr>
            <p:ph type="pic" sz="quarter" idx="14"/>
          </p:nvPr>
        </p:nvSpPr>
        <p:spPr>
          <a:xfrm>
            <a:off x="490940" y="1206501"/>
            <a:ext cx="6994062" cy="4648199"/>
          </a:xfrm>
        </p:spPr>
        <p:txBody>
          <a:bodyPr/>
          <a:lstStyle>
            <a:lvl1pPr>
              <a:defRPr sz="1800">
                <a:solidFill>
                  <a:schemeClr val="bg2"/>
                </a:solidFill>
              </a:defRPr>
            </a:lvl1pPr>
          </a:lstStyle>
          <a:p>
            <a:r>
              <a:rPr lang="en-US"/>
              <a:t>Click icon to add picture</a:t>
            </a:r>
          </a:p>
        </p:txBody>
      </p:sp>
    </p:spTree>
    <p:extLst>
      <p:ext uri="{BB962C8B-B14F-4D97-AF65-F5344CB8AC3E}">
        <p14:creationId xmlns:p14="http://schemas.microsoft.com/office/powerpoint/2010/main" val="41516893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3 Rule">
    <p:spTree>
      <p:nvGrpSpPr>
        <p:cNvPr id="1" name=""/>
        <p:cNvGrpSpPr/>
        <p:nvPr/>
      </p:nvGrpSpPr>
      <p:grpSpPr>
        <a:xfrm>
          <a:off x="0" y="0"/>
          <a:ext cx="0" cy="0"/>
          <a:chOff x="0" y="0"/>
          <a:chExt cx="0" cy="0"/>
        </a:xfrm>
      </p:grpSpPr>
      <p:sp>
        <p:nvSpPr>
          <p:cNvPr id="8" name="Slide Number Placeholder 7"/>
          <p:cNvSpPr>
            <a:spLocks noGrp="1"/>
          </p:cNvSpPr>
          <p:nvPr>
            <p:ph type="sldNum" sz="quarter" idx="11"/>
          </p:nvPr>
        </p:nvSpPr>
        <p:spPr/>
        <p:txBody>
          <a:bodyPr/>
          <a:lstStyle/>
          <a:p>
            <a:fld id="{12CB907E-C602-C34B-93F7-CA9E40714286}" type="slidenum">
              <a:rPr lang="en-US" smtClean="0"/>
              <a:pPr/>
              <a:t>‹#›</a:t>
            </a:fld>
            <a:r>
              <a:rPr lang="en-US"/>
              <a:t> </a:t>
            </a:r>
            <a:endParaRPr lang="en-US" dirty="0"/>
          </a:p>
        </p:txBody>
      </p:sp>
      <p:cxnSp>
        <p:nvCxnSpPr>
          <p:cNvPr id="9" name="Straight Connector 8"/>
          <p:cNvCxnSpPr/>
          <p:nvPr userDrawn="1"/>
        </p:nvCxnSpPr>
        <p:spPr>
          <a:xfrm>
            <a:off x="3109495" y="1139825"/>
            <a:ext cx="0" cy="4654197"/>
          </a:xfrm>
          <a:prstGeom prst="line">
            <a:avLst/>
          </a:prstGeom>
          <a:ln w="6350" cmpd="sng">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6" name="Content Placeholder 5"/>
          <p:cNvSpPr>
            <a:spLocks noGrp="1"/>
          </p:cNvSpPr>
          <p:nvPr>
            <p:ph sz="quarter" idx="12"/>
          </p:nvPr>
        </p:nvSpPr>
        <p:spPr>
          <a:xfrm>
            <a:off x="490939" y="1139825"/>
            <a:ext cx="6872074"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5"/>
          <p:cNvSpPr>
            <a:spLocks noGrp="1"/>
          </p:cNvSpPr>
          <p:nvPr>
            <p:ph sz="quarter" idx="13"/>
          </p:nvPr>
        </p:nvSpPr>
        <p:spPr>
          <a:xfrm>
            <a:off x="7855021" y="1139825"/>
            <a:ext cx="3844981"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905778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 Quote">
    <p:spTree>
      <p:nvGrpSpPr>
        <p:cNvPr id="1" name=""/>
        <p:cNvGrpSpPr/>
        <p:nvPr/>
      </p:nvGrpSpPr>
      <p:grpSpPr>
        <a:xfrm>
          <a:off x="0" y="0"/>
          <a:ext cx="0" cy="0"/>
          <a:chOff x="0" y="0"/>
          <a:chExt cx="0" cy="0"/>
        </a:xfrm>
      </p:grpSpPr>
      <p:sp>
        <p:nvSpPr>
          <p:cNvPr id="8" name="Slide Number Placeholder 7"/>
          <p:cNvSpPr>
            <a:spLocks noGrp="1"/>
          </p:cNvSpPr>
          <p:nvPr>
            <p:ph type="sldNum" sz="quarter" idx="11"/>
          </p:nvPr>
        </p:nvSpPr>
        <p:spPr/>
        <p:txBody>
          <a:bodyPr/>
          <a:lstStyle/>
          <a:p>
            <a:fld id="{12CB907E-C602-C34B-93F7-CA9E40714286}" type="slidenum">
              <a:rPr lang="en-US" smtClean="0"/>
              <a:pPr/>
              <a:t>‹#›</a:t>
            </a:fld>
            <a:r>
              <a:rPr lang="en-US"/>
              <a:t> </a:t>
            </a:r>
            <a:endParaRPr lang="en-US" dirty="0"/>
          </a:p>
        </p:txBody>
      </p:sp>
      <p:cxnSp>
        <p:nvCxnSpPr>
          <p:cNvPr id="20" name="Straight Connector 19"/>
          <p:cNvCxnSpPr/>
          <p:nvPr userDrawn="1"/>
        </p:nvCxnSpPr>
        <p:spPr>
          <a:xfrm>
            <a:off x="6094413" y="1210029"/>
            <a:ext cx="0" cy="4654197"/>
          </a:xfrm>
          <a:prstGeom prst="line">
            <a:avLst/>
          </a:prstGeom>
          <a:ln w="6350" cmpd="sng">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6" name="Content Placeholder 5"/>
          <p:cNvSpPr>
            <a:spLocks noGrp="1"/>
          </p:cNvSpPr>
          <p:nvPr>
            <p:ph sz="quarter" idx="12"/>
          </p:nvPr>
        </p:nvSpPr>
        <p:spPr>
          <a:xfrm>
            <a:off x="490939" y="1139825"/>
            <a:ext cx="5363083"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quarter" idx="14"/>
          </p:nvPr>
        </p:nvSpPr>
        <p:spPr>
          <a:xfrm>
            <a:off x="6337490" y="1118312"/>
            <a:ext cx="5362514" cy="4833226"/>
          </a:xfrm>
        </p:spPr>
        <p:txBody>
          <a:bodyPr/>
          <a:lstStyle>
            <a:lvl1pPr marL="173038" indent="-173038">
              <a:lnSpc>
                <a:spcPct val="90000"/>
              </a:lnSpc>
              <a:spcAft>
                <a:spcPts val="1000"/>
              </a:spcAft>
              <a:defRPr sz="3200">
                <a:solidFill>
                  <a:schemeClr val="tx1"/>
                </a:solidFill>
              </a:defRPr>
            </a:lvl1pPr>
            <a:lvl2pPr marL="740664" indent="-285750">
              <a:spcAft>
                <a:spcPts val="1000"/>
              </a:spcAft>
              <a:buClr>
                <a:schemeClr val="tx2"/>
              </a:buClr>
              <a:buFont typeface="Lucida Grande"/>
              <a:buChar char="—"/>
              <a:defRPr i="1">
                <a:solidFill>
                  <a:schemeClr val="tx2"/>
                </a:solidFill>
              </a:defRPr>
            </a:lvl2pPr>
            <a:lvl3pPr marL="0" indent="0">
              <a:buClr>
                <a:schemeClr val="tx2"/>
              </a:buClr>
              <a:buFontTx/>
              <a:buNone/>
              <a:defRPr>
                <a:solidFill>
                  <a:schemeClr val="tx2"/>
                </a:solidFill>
              </a:defRPr>
            </a:lvl3pPr>
            <a:lvl4pPr marL="0" indent="0">
              <a:buClr>
                <a:schemeClr val="tx2"/>
              </a:buClr>
              <a:buFontTx/>
              <a:buNone/>
              <a:defRPr>
                <a:solidFill>
                  <a:schemeClr val="tx2"/>
                </a:solidFill>
              </a:defRPr>
            </a:lvl4pPr>
            <a:lvl5pPr marL="0" indent="0">
              <a:buClr>
                <a:schemeClr val="tx2"/>
              </a:buClr>
              <a:buFontTx/>
              <a:buNone/>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907734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8" name="Slide Number Placeholder 7"/>
          <p:cNvSpPr>
            <a:spLocks noGrp="1"/>
          </p:cNvSpPr>
          <p:nvPr>
            <p:ph type="sldNum" sz="quarter" idx="11"/>
          </p:nvPr>
        </p:nvSpPr>
        <p:spPr/>
        <p:txBody>
          <a:bodyPr/>
          <a:lstStyle/>
          <a:p>
            <a:fld id="{12CB907E-C602-C34B-93F7-CA9E40714286}" type="slidenum">
              <a:rPr lang="en-US" smtClean="0"/>
              <a:pPr/>
              <a:t>‹#›</a:t>
            </a:fld>
            <a:r>
              <a:rPr lang="en-US"/>
              <a:t> </a:t>
            </a:r>
            <a:endParaRPr lang="en-US" dirty="0"/>
          </a:p>
        </p:txBody>
      </p:sp>
      <p:sp>
        <p:nvSpPr>
          <p:cNvPr id="2" name="Title 1"/>
          <p:cNvSpPr>
            <a:spLocks noGrp="1"/>
          </p:cNvSpPr>
          <p:nvPr>
            <p:ph type="title"/>
          </p:nvPr>
        </p:nvSpPr>
        <p:spPr>
          <a:xfrm>
            <a:off x="487661" y="522779"/>
            <a:ext cx="11209064" cy="342206"/>
          </a:xfrm>
        </p:spPr>
        <p:txBody>
          <a:bodyPr/>
          <a:lstStyle>
            <a:lvl1pPr>
              <a:defRPr>
                <a:solidFill>
                  <a:schemeClr val="tx2"/>
                </a:solidFill>
              </a:defRPr>
            </a:lvl1pPr>
          </a:lstStyle>
          <a:p>
            <a:r>
              <a:rPr lang="en-US"/>
              <a:t>Click to edit Master title style</a:t>
            </a:r>
            <a:endParaRPr lang="en-US" dirty="0"/>
          </a:p>
        </p:txBody>
      </p:sp>
      <p:sp>
        <p:nvSpPr>
          <p:cNvPr id="6" name="Text Placeholder 3"/>
          <p:cNvSpPr>
            <a:spLocks noGrp="1"/>
          </p:cNvSpPr>
          <p:nvPr>
            <p:ph type="body" sz="quarter" idx="14"/>
          </p:nvPr>
        </p:nvSpPr>
        <p:spPr>
          <a:xfrm>
            <a:off x="487662" y="1117916"/>
            <a:ext cx="11213296" cy="4833623"/>
          </a:xfrm>
        </p:spPr>
        <p:txBody>
          <a:bodyPr/>
          <a:lstStyle>
            <a:lvl1pPr marL="173038" indent="-173038">
              <a:lnSpc>
                <a:spcPct val="90000"/>
              </a:lnSpc>
              <a:spcAft>
                <a:spcPts val="1000"/>
              </a:spcAft>
              <a:defRPr sz="3200">
                <a:solidFill>
                  <a:schemeClr val="tx1"/>
                </a:solidFill>
              </a:defRPr>
            </a:lvl1pPr>
            <a:lvl2pPr marL="740664" indent="-285750">
              <a:spcAft>
                <a:spcPts val="1000"/>
              </a:spcAft>
              <a:buClr>
                <a:schemeClr val="tx2"/>
              </a:buClr>
              <a:buFont typeface="Lucida Grande"/>
              <a:buChar char="—"/>
              <a:defRPr i="1">
                <a:solidFill>
                  <a:schemeClr val="tx2"/>
                </a:solidFill>
              </a:defRPr>
            </a:lvl2pPr>
            <a:lvl3pPr marL="0" indent="0">
              <a:buClr>
                <a:schemeClr val="tx2"/>
              </a:buClr>
              <a:buFontTx/>
              <a:buNone/>
              <a:defRPr>
                <a:solidFill>
                  <a:schemeClr val="tx2"/>
                </a:solidFill>
              </a:defRPr>
            </a:lvl3pPr>
            <a:lvl4pPr marL="0" indent="0">
              <a:buClr>
                <a:schemeClr val="tx2"/>
              </a:buClr>
              <a:buFontTx/>
              <a:buNone/>
              <a:defRPr>
                <a:solidFill>
                  <a:schemeClr val="tx2"/>
                </a:solidFill>
              </a:defRPr>
            </a:lvl4pPr>
            <a:lvl5pPr marL="0" indent="0">
              <a:buClr>
                <a:schemeClr val="tx2"/>
              </a:buClr>
              <a:buFontTx/>
              <a:buNone/>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352289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6" name="Picture Placeholder 5"/>
          <p:cNvSpPr>
            <a:spLocks noGrp="1"/>
          </p:cNvSpPr>
          <p:nvPr>
            <p:ph type="pic" sz="quarter" idx="12" hasCustomPrompt="1"/>
          </p:nvPr>
        </p:nvSpPr>
        <p:spPr>
          <a:xfrm>
            <a:off x="1" y="1206500"/>
            <a:ext cx="12188825" cy="5651500"/>
          </a:xfrm>
        </p:spPr>
        <p:txBody>
          <a:bodyPr/>
          <a:lstStyle>
            <a:lvl1pPr marL="0" marR="0" indent="0" algn="l" defTabSz="457200" rtl="0" eaLnBrk="1" fontAlgn="auto" latinLnBrk="0" hangingPunct="1">
              <a:lnSpc>
                <a:spcPct val="100000"/>
              </a:lnSpc>
              <a:spcBef>
                <a:spcPts val="0"/>
              </a:spcBef>
              <a:spcAft>
                <a:spcPts val="600"/>
              </a:spcAft>
              <a:buClr>
                <a:schemeClr val="tx1"/>
              </a:buClr>
              <a:buSzTx/>
              <a:buFont typeface="Arial"/>
              <a:buNone/>
              <a:tabLst/>
              <a:defRPr sz="1800" baseline="0">
                <a:solidFill>
                  <a:schemeClr val="bg2"/>
                </a:solidFill>
              </a:defRPr>
            </a:lvl1pPr>
          </a:lstStyle>
          <a:p>
            <a:r>
              <a:rPr lang="en-US" dirty="0"/>
              <a:t>Drag picture to placeholder or click icon to add. Globe logo should sit on top of picture.</a:t>
            </a:r>
          </a:p>
          <a:p>
            <a:endParaRPr lang="en-US" dirty="0"/>
          </a:p>
        </p:txBody>
      </p:sp>
    </p:spTree>
    <p:extLst>
      <p:ext uri="{BB962C8B-B14F-4D97-AF65-F5344CB8AC3E}">
        <p14:creationId xmlns:p14="http://schemas.microsoft.com/office/powerpoint/2010/main" val="10032806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6" name="Picture Placeholder 5"/>
          <p:cNvSpPr>
            <a:spLocks noGrp="1"/>
          </p:cNvSpPr>
          <p:nvPr>
            <p:ph type="pic" sz="quarter" idx="12" hasCustomPrompt="1"/>
          </p:nvPr>
        </p:nvSpPr>
        <p:spPr>
          <a:xfrm>
            <a:off x="0" y="1206500"/>
            <a:ext cx="6106601" cy="5651500"/>
          </a:xfrm>
        </p:spPr>
        <p:txBody>
          <a:bodyPr/>
          <a:lstStyle>
            <a:lvl1pPr marL="0" marR="0" indent="0" algn="l" defTabSz="457200" rtl="0" eaLnBrk="1" fontAlgn="auto" latinLnBrk="0" hangingPunct="1">
              <a:lnSpc>
                <a:spcPct val="100000"/>
              </a:lnSpc>
              <a:spcBef>
                <a:spcPts val="0"/>
              </a:spcBef>
              <a:spcAft>
                <a:spcPts val="600"/>
              </a:spcAft>
              <a:buClr>
                <a:schemeClr val="tx1"/>
              </a:buClr>
              <a:buSzTx/>
              <a:buFont typeface="Arial"/>
              <a:buNone/>
              <a:tabLst/>
              <a:defRPr sz="1800" baseline="0">
                <a:solidFill>
                  <a:schemeClr val="bg2"/>
                </a:solidFill>
              </a:defRPr>
            </a:lvl1pPr>
          </a:lstStyle>
          <a:p>
            <a:r>
              <a:rPr lang="en-US" dirty="0"/>
              <a:t>Drag picture to placeholder or click icon to add. </a:t>
            </a:r>
          </a:p>
        </p:txBody>
      </p:sp>
      <p:sp>
        <p:nvSpPr>
          <p:cNvPr id="9" name="Picture Placeholder 5"/>
          <p:cNvSpPr>
            <a:spLocks noGrp="1"/>
          </p:cNvSpPr>
          <p:nvPr>
            <p:ph type="pic" sz="quarter" idx="13" hasCustomPrompt="1"/>
          </p:nvPr>
        </p:nvSpPr>
        <p:spPr>
          <a:xfrm>
            <a:off x="6094413" y="1206500"/>
            <a:ext cx="6094411" cy="5651500"/>
          </a:xfrm>
        </p:spPr>
        <p:txBody>
          <a:bodyPr/>
          <a:lstStyle>
            <a:lvl1pPr marL="0" marR="0" indent="0" algn="l" defTabSz="457200" rtl="0" eaLnBrk="1" fontAlgn="auto" latinLnBrk="0" hangingPunct="1">
              <a:lnSpc>
                <a:spcPct val="100000"/>
              </a:lnSpc>
              <a:spcBef>
                <a:spcPts val="0"/>
              </a:spcBef>
              <a:spcAft>
                <a:spcPts val="600"/>
              </a:spcAft>
              <a:buClr>
                <a:schemeClr val="tx1"/>
              </a:buClr>
              <a:buSzTx/>
              <a:buFont typeface="Arial"/>
              <a:buNone/>
              <a:tabLst/>
              <a:defRPr sz="1800" baseline="0">
                <a:solidFill>
                  <a:schemeClr val="bg2"/>
                </a:solidFill>
              </a:defRPr>
            </a:lvl1pPr>
          </a:lstStyle>
          <a:p>
            <a:r>
              <a:rPr lang="en-US" dirty="0"/>
              <a:t>Drag picture to placeholder or click icon to add. Globe logo should sit on top of picture.</a:t>
            </a:r>
          </a:p>
          <a:p>
            <a:endParaRPr lang="en-US" dirty="0"/>
          </a:p>
        </p:txBody>
      </p:sp>
    </p:spTree>
    <p:extLst>
      <p:ext uri="{BB962C8B-B14F-4D97-AF65-F5344CB8AC3E}">
        <p14:creationId xmlns:p14="http://schemas.microsoft.com/office/powerpoint/2010/main" val="35647848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Row with Picture">
    <p:spTree>
      <p:nvGrpSpPr>
        <p:cNvPr id="1" name=""/>
        <p:cNvGrpSpPr/>
        <p:nvPr/>
      </p:nvGrpSpPr>
      <p:grpSpPr>
        <a:xfrm>
          <a:off x="0" y="0"/>
          <a:ext cx="0" cy="0"/>
          <a:chOff x="0" y="0"/>
          <a:chExt cx="0" cy="0"/>
        </a:xfrm>
      </p:grpSpPr>
      <p:sp>
        <p:nvSpPr>
          <p:cNvPr id="8" name="Slide Number Placeholder 7"/>
          <p:cNvSpPr>
            <a:spLocks noGrp="1"/>
          </p:cNvSpPr>
          <p:nvPr>
            <p:ph type="sldNum" sz="quarter" idx="11"/>
          </p:nvPr>
        </p:nvSpPr>
        <p:spPr/>
        <p:txBody>
          <a:bodyPr/>
          <a:lstStyle/>
          <a:p>
            <a:fld id="{12CB907E-C602-C34B-93F7-CA9E40714286}" type="slidenum">
              <a:rPr lang="en-US" smtClean="0"/>
              <a:pPr/>
              <a:t>‹#›</a:t>
            </a:fld>
            <a:r>
              <a:rPr lang="en-US"/>
              <a:t> </a:t>
            </a:r>
            <a:endParaRPr lang="en-US" dirty="0"/>
          </a:p>
        </p:txBody>
      </p:sp>
      <p:cxnSp>
        <p:nvCxnSpPr>
          <p:cNvPr id="13" name="Straight Connector 12"/>
          <p:cNvCxnSpPr/>
          <p:nvPr userDrawn="1"/>
        </p:nvCxnSpPr>
        <p:spPr>
          <a:xfrm flipH="1">
            <a:off x="490939" y="3520578"/>
            <a:ext cx="11209064" cy="0"/>
          </a:xfrm>
          <a:prstGeom prst="line">
            <a:avLst/>
          </a:prstGeom>
          <a:ln w="6350" cmpd="sng">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87661" y="522779"/>
            <a:ext cx="11209064" cy="342206"/>
          </a:xfrm>
        </p:spPr>
        <p:txBody>
          <a:bodyPr/>
          <a:lstStyle>
            <a:lvl1pPr>
              <a:defRPr>
                <a:solidFill>
                  <a:schemeClr val="tx2"/>
                </a:solidFill>
              </a:defRPr>
            </a:lvl1pPr>
          </a:lstStyle>
          <a:p>
            <a:r>
              <a:rPr lang="en-US"/>
              <a:t>Click to edit Master title style</a:t>
            </a:r>
            <a:endParaRPr lang="en-US" dirty="0"/>
          </a:p>
        </p:txBody>
      </p:sp>
      <p:sp>
        <p:nvSpPr>
          <p:cNvPr id="6" name="Picture Placeholder 5"/>
          <p:cNvSpPr>
            <a:spLocks noGrp="1"/>
          </p:cNvSpPr>
          <p:nvPr>
            <p:ph type="pic" sz="quarter" idx="16"/>
          </p:nvPr>
        </p:nvSpPr>
        <p:spPr>
          <a:xfrm>
            <a:off x="487661" y="1206500"/>
            <a:ext cx="2844059" cy="2128838"/>
          </a:xfrm>
        </p:spPr>
        <p:txBody>
          <a:bodyPr/>
          <a:lstStyle>
            <a:lvl1pPr>
              <a:defRPr sz="1800">
                <a:solidFill>
                  <a:schemeClr val="bg2"/>
                </a:solidFill>
              </a:defRPr>
            </a:lvl1pPr>
          </a:lstStyle>
          <a:p>
            <a:r>
              <a:rPr lang="en-US"/>
              <a:t>Click icon to add picture</a:t>
            </a:r>
            <a:endParaRPr lang="en-US" dirty="0"/>
          </a:p>
        </p:txBody>
      </p:sp>
      <p:sp>
        <p:nvSpPr>
          <p:cNvPr id="21" name="Text Placeholder 20"/>
          <p:cNvSpPr>
            <a:spLocks noGrp="1"/>
          </p:cNvSpPr>
          <p:nvPr>
            <p:ph type="body" sz="quarter" idx="18"/>
          </p:nvPr>
        </p:nvSpPr>
        <p:spPr>
          <a:xfrm>
            <a:off x="3675693" y="1145571"/>
            <a:ext cx="8024310" cy="2306404"/>
          </a:xfrm>
        </p:spPr>
        <p:txBody>
          <a:bodyPr/>
          <a:lstStyle>
            <a:lvl1pPr>
              <a:defRPr sz="2200"/>
            </a:lvl1pPr>
            <a:lvl2pPr>
              <a:spcAft>
                <a:spcPts val="600"/>
              </a:spcAft>
              <a:defRPr/>
            </a:lvl2pPr>
            <a:lvl3pPr>
              <a:spcAft>
                <a:spcPts val="600"/>
              </a:spcAft>
              <a:defRPr/>
            </a:lvl3pPr>
            <a:lvl4pPr>
              <a:spcAft>
                <a:spcPts val="600"/>
              </a:spcAft>
              <a:defRPr/>
            </a:lvl4pPr>
            <a:lvl5pPr>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Picture Placeholder 5"/>
          <p:cNvSpPr>
            <a:spLocks noGrp="1"/>
          </p:cNvSpPr>
          <p:nvPr>
            <p:ph type="pic" sz="quarter" idx="17"/>
          </p:nvPr>
        </p:nvSpPr>
        <p:spPr>
          <a:xfrm>
            <a:off x="487661" y="3721100"/>
            <a:ext cx="2844059" cy="2133600"/>
          </a:xfrm>
        </p:spPr>
        <p:txBody>
          <a:bodyPr/>
          <a:lstStyle>
            <a:lvl1pPr>
              <a:defRPr sz="1800">
                <a:solidFill>
                  <a:schemeClr val="bg2"/>
                </a:solidFill>
              </a:defRPr>
            </a:lvl1pPr>
          </a:lstStyle>
          <a:p>
            <a:r>
              <a:rPr lang="en-US"/>
              <a:t>Click icon to add picture</a:t>
            </a:r>
          </a:p>
        </p:txBody>
      </p:sp>
      <p:sp>
        <p:nvSpPr>
          <p:cNvPr id="22" name="Text Placeholder 20"/>
          <p:cNvSpPr>
            <a:spLocks noGrp="1"/>
          </p:cNvSpPr>
          <p:nvPr>
            <p:ph type="body" sz="quarter" idx="19"/>
          </p:nvPr>
        </p:nvSpPr>
        <p:spPr>
          <a:xfrm>
            <a:off x="3675693" y="3632261"/>
            <a:ext cx="8024310" cy="2309752"/>
          </a:xfrm>
        </p:spPr>
        <p:txBody>
          <a:bodyPr/>
          <a:lstStyle>
            <a:lvl1pPr>
              <a:defRPr sz="2200"/>
            </a:lvl1pPr>
            <a:lvl2pPr>
              <a:spcAft>
                <a:spcPts val="600"/>
              </a:spcAft>
              <a:defRPr/>
            </a:lvl2pPr>
            <a:lvl3pPr>
              <a:spcAft>
                <a:spcPts val="600"/>
              </a:spcAft>
              <a:defRPr/>
            </a:lvl3pPr>
            <a:lvl4pPr>
              <a:spcAft>
                <a:spcPts val="600"/>
              </a:spcAft>
              <a:defRPr/>
            </a:lvl4pPr>
            <a:lvl5pPr>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588660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Row with Picture">
    <p:spTree>
      <p:nvGrpSpPr>
        <p:cNvPr id="1" name=""/>
        <p:cNvGrpSpPr/>
        <p:nvPr/>
      </p:nvGrpSpPr>
      <p:grpSpPr>
        <a:xfrm>
          <a:off x="0" y="0"/>
          <a:ext cx="0" cy="0"/>
          <a:chOff x="0" y="0"/>
          <a:chExt cx="0" cy="0"/>
        </a:xfrm>
      </p:grpSpPr>
      <p:sp>
        <p:nvSpPr>
          <p:cNvPr id="8" name="Slide Number Placeholder 7"/>
          <p:cNvSpPr>
            <a:spLocks noGrp="1"/>
          </p:cNvSpPr>
          <p:nvPr>
            <p:ph type="sldNum" sz="quarter" idx="11"/>
          </p:nvPr>
        </p:nvSpPr>
        <p:spPr/>
        <p:txBody>
          <a:bodyPr/>
          <a:lstStyle/>
          <a:p>
            <a:fld id="{12CB907E-C602-C34B-93F7-CA9E40714286}" type="slidenum">
              <a:rPr lang="en-US" smtClean="0"/>
              <a:pPr/>
              <a:t>‹#›</a:t>
            </a:fld>
            <a:r>
              <a:rPr lang="en-US"/>
              <a:t> </a:t>
            </a:r>
            <a:endParaRPr lang="en-US" dirty="0"/>
          </a:p>
        </p:txBody>
      </p:sp>
      <p:cxnSp>
        <p:nvCxnSpPr>
          <p:cNvPr id="13" name="Straight Connector 12"/>
          <p:cNvCxnSpPr/>
          <p:nvPr userDrawn="1"/>
        </p:nvCxnSpPr>
        <p:spPr>
          <a:xfrm flipH="1">
            <a:off x="490939" y="2690205"/>
            <a:ext cx="11209064" cy="0"/>
          </a:xfrm>
          <a:prstGeom prst="line">
            <a:avLst/>
          </a:prstGeom>
          <a:ln w="6350" cmpd="sng">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userDrawn="1"/>
        </p:nvCxnSpPr>
        <p:spPr>
          <a:xfrm flipH="1">
            <a:off x="490939" y="4365061"/>
            <a:ext cx="11209064" cy="0"/>
          </a:xfrm>
          <a:prstGeom prst="line">
            <a:avLst/>
          </a:prstGeom>
          <a:ln w="6350" cmpd="sng">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6" name="Picture Placeholder 5"/>
          <p:cNvSpPr>
            <a:spLocks noGrp="1"/>
          </p:cNvSpPr>
          <p:nvPr>
            <p:ph type="pic" sz="quarter" idx="16"/>
          </p:nvPr>
        </p:nvSpPr>
        <p:spPr>
          <a:xfrm>
            <a:off x="490939" y="1209839"/>
            <a:ext cx="2844059" cy="1299796"/>
          </a:xfrm>
        </p:spPr>
        <p:txBody>
          <a:bodyPr/>
          <a:lstStyle>
            <a:lvl1pPr>
              <a:defRPr sz="1800">
                <a:solidFill>
                  <a:schemeClr val="bg2"/>
                </a:solidFill>
              </a:defRPr>
            </a:lvl1pPr>
          </a:lstStyle>
          <a:p>
            <a:r>
              <a:rPr lang="en-US"/>
              <a:t>Click icon to add picture</a:t>
            </a:r>
            <a:endParaRPr lang="en-US" dirty="0"/>
          </a:p>
        </p:txBody>
      </p:sp>
      <p:sp>
        <p:nvSpPr>
          <p:cNvPr id="21" name="Text Placeholder 20"/>
          <p:cNvSpPr>
            <a:spLocks noGrp="1"/>
          </p:cNvSpPr>
          <p:nvPr>
            <p:ph type="body" sz="quarter" idx="18"/>
          </p:nvPr>
        </p:nvSpPr>
        <p:spPr>
          <a:xfrm>
            <a:off x="3675693" y="1146867"/>
            <a:ext cx="8024310" cy="1461642"/>
          </a:xfrm>
        </p:spPr>
        <p:txBody>
          <a:bodyPr/>
          <a:lstStyle>
            <a:lvl1pPr>
              <a:spcAft>
                <a:spcPts val="600"/>
              </a:spcAft>
              <a:defRPr sz="2200"/>
            </a:lvl1pPr>
            <a:lvl2pPr>
              <a:spcAft>
                <a:spcPts val="600"/>
              </a:spcAft>
              <a:defRPr/>
            </a:lvl2pPr>
            <a:lvl3pPr>
              <a:spcAft>
                <a:spcPts val="600"/>
              </a:spcAft>
              <a:defRPr/>
            </a:lvl3pPr>
            <a:lvl4pPr>
              <a:spcAft>
                <a:spcPts val="600"/>
              </a:spcAft>
              <a:defRPr/>
            </a:lvl4pPr>
            <a:lvl5pPr>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7" name="Picture Placeholder 5"/>
          <p:cNvSpPr>
            <a:spLocks noGrp="1"/>
          </p:cNvSpPr>
          <p:nvPr>
            <p:ph type="pic" sz="quarter" idx="19"/>
          </p:nvPr>
        </p:nvSpPr>
        <p:spPr>
          <a:xfrm>
            <a:off x="490939" y="2868174"/>
            <a:ext cx="2844059" cy="1299796"/>
          </a:xfrm>
        </p:spPr>
        <p:txBody>
          <a:bodyPr/>
          <a:lstStyle>
            <a:lvl1pPr>
              <a:defRPr sz="1800">
                <a:solidFill>
                  <a:schemeClr val="bg2"/>
                </a:solidFill>
              </a:defRPr>
            </a:lvl1pPr>
          </a:lstStyle>
          <a:p>
            <a:r>
              <a:rPr lang="en-US"/>
              <a:t>Click icon to add picture</a:t>
            </a:r>
            <a:endParaRPr lang="en-US" dirty="0"/>
          </a:p>
        </p:txBody>
      </p:sp>
      <p:sp>
        <p:nvSpPr>
          <p:cNvPr id="38" name="Text Placeholder 20"/>
          <p:cNvSpPr>
            <a:spLocks noGrp="1"/>
          </p:cNvSpPr>
          <p:nvPr>
            <p:ph type="body" sz="quarter" idx="20"/>
          </p:nvPr>
        </p:nvSpPr>
        <p:spPr>
          <a:xfrm>
            <a:off x="3675693" y="2778378"/>
            <a:ext cx="8024310" cy="1456917"/>
          </a:xfrm>
        </p:spPr>
        <p:txBody>
          <a:bodyPr/>
          <a:lstStyle>
            <a:lvl1pPr>
              <a:spcAft>
                <a:spcPts val="600"/>
              </a:spcAft>
              <a:defRPr sz="2200"/>
            </a:lvl1pPr>
            <a:lvl2pPr>
              <a:spcAft>
                <a:spcPts val="600"/>
              </a:spcAft>
              <a:defRPr/>
            </a:lvl2pPr>
            <a:lvl3pPr>
              <a:spcAft>
                <a:spcPts val="600"/>
              </a:spcAft>
              <a:defRPr/>
            </a:lvl3pPr>
            <a:lvl4pPr>
              <a:spcAft>
                <a:spcPts val="600"/>
              </a:spcAft>
              <a:defRPr/>
            </a:lvl4pPr>
            <a:lvl5pPr>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9" name="Picture Placeholder 5"/>
          <p:cNvSpPr>
            <a:spLocks noGrp="1"/>
          </p:cNvSpPr>
          <p:nvPr>
            <p:ph type="pic" sz="quarter" idx="21"/>
          </p:nvPr>
        </p:nvSpPr>
        <p:spPr>
          <a:xfrm>
            <a:off x="490939" y="4546625"/>
            <a:ext cx="2844059" cy="1299796"/>
          </a:xfrm>
        </p:spPr>
        <p:txBody>
          <a:bodyPr/>
          <a:lstStyle>
            <a:lvl1pPr>
              <a:defRPr sz="1800">
                <a:solidFill>
                  <a:schemeClr val="bg2"/>
                </a:solidFill>
              </a:defRPr>
            </a:lvl1pPr>
          </a:lstStyle>
          <a:p>
            <a:r>
              <a:rPr lang="en-US"/>
              <a:t>Click icon to add picture</a:t>
            </a:r>
            <a:endParaRPr lang="en-US" dirty="0"/>
          </a:p>
        </p:txBody>
      </p:sp>
      <p:sp>
        <p:nvSpPr>
          <p:cNvPr id="40" name="Text Placeholder 20"/>
          <p:cNvSpPr>
            <a:spLocks noGrp="1"/>
          </p:cNvSpPr>
          <p:nvPr>
            <p:ph type="body" sz="quarter" idx="22"/>
          </p:nvPr>
        </p:nvSpPr>
        <p:spPr>
          <a:xfrm>
            <a:off x="3675693" y="4465965"/>
            <a:ext cx="8024310" cy="1485573"/>
          </a:xfrm>
        </p:spPr>
        <p:txBody>
          <a:bodyPr/>
          <a:lstStyle>
            <a:lvl1pPr>
              <a:spcAft>
                <a:spcPts val="600"/>
              </a:spcAft>
              <a:defRPr sz="2200"/>
            </a:lvl1pPr>
            <a:lvl2pPr>
              <a:spcAft>
                <a:spcPts val="600"/>
              </a:spcAft>
              <a:defRPr/>
            </a:lvl2pPr>
            <a:lvl3pPr>
              <a:spcAft>
                <a:spcPts val="600"/>
              </a:spcAft>
              <a:defRPr/>
            </a:lvl3pPr>
            <a:lvl4pPr>
              <a:spcAft>
                <a:spcPts val="600"/>
              </a:spcAft>
              <a:defRPr/>
            </a:lvl4pPr>
            <a:lvl5pPr>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81221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Col with Picture">
    <p:spTree>
      <p:nvGrpSpPr>
        <p:cNvPr id="1" name=""/>
        <p:cNvGrpSpPr/>
        <p:nvPr/>
      </p:nvGrpSpPr>
      <p:grpSpPr>
        <a:xfrm>
          <a:off x="0" y="0"/>
          <a:ext cx="0" cy="0"/>
          <a:chOff x="0" y="0"/>
          <a:chExt cx="0" cy="0"/>
        </a:xfrm>
      </p:grpSpPr>
      <p:sp>
        <p:nvSpPr>
          <p:cNvPr id="8" name="Slide Number Placeholder 7"/>
          <p:cNvSpPr>
            <a:spLocks noGrp="1"/>
          </p:cNvSpPr>
          <p:nvPr>
            <p:ph type="sldNum" sz="quarter" idx="11"/>
          </p:nvPr>
        </p:nvSpPr>
        <p:spPr/>
        <p:txBody>
          <a:bodyPr/>
          <a:lstStyle/>
          <a:p>
            <a:fld id="{12CB907E-C602-C34B-93F7-CA9E40714286}" type="slidenum">
              <a:rPr lang="en-US" smtClean="0"/>
              <a:pPr/>
              <a:t>‹#›</a:t>
            </a:fld>
            <a:r>
              <a:rPr lang="en-US"/>
              <a:t> </a:t>
            </a:r>
            <a:endParaRPr lang="en-US" dirty="0"/>
          </a:p>
        </p:txBody>
      </p:sp>
      <p:cxnSp>
        <p:nvCxnSpPr>
          <p:cNvPr id="20" name="Straight Connector 19"/>
          <p:cNvCxnSpPr/>
          <p:nvPr userDrawn="1"/>
        </p:nvCxnSpPr>
        <p:spPr>
          <a:xfrm>
            <a:off x="6094413" y="1208089"/>
            <a:ext cx="0" cy="4654373"/>
          </a:xfrm>
          <a:prstGeom prst="line">
            <a:avLst/>
          </a:prstGeom>
          <a:ln w="6350" cmpd="sng">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19" name="Picture Placeholder 18"/>
          <p:cNvSpPr>
            <a:spLocks noGrp="1"/>
          </p:cNvSpPr>
          <p:nvPr>
            <p:ph type="pic" sz="quarter" idx="14"/>
          </p:nvPr>
        </p:nvSpPr>
        <p:spPr>
          <a:xfrm>
            <a:off x="486707" y="1209839"/>
            <a:ext cx="5360121" cy="2317504"/>
          </a:xfrm>
        </p:spPr>
        <p:txBody>
          <a:bodyPr/>
          <a:lstStyle>
            <a:lvl1pPr>
              <a:defRPr sz="1800">
                <a:solidFill>
                  <a:schemeClr val="bg2"/>
                </a:solidFill>
              </a:defRPr>
            </a:lvl1pPr>
          </a:lstStyle>
          <a:p>
            <a:r>
              <a:rPr lang="en-US"/>
              <a:t>Click icon to add picture</a:t>
            </a:r>
          </a:p>
        </p:txBody>
      </p:sp>
      <p:sp>
        <p:nvSpPr>
          <p:cNvPr id="21" name="Picture Placeholder 18"/>
          <p:cNvSpPr>
            <a:spLocks noGrp="1"/>
          </p:cNvSpPr>
          <p:nvPr>
            <p:ph type="pic" sz="quarter" idx="15"/>
          </p:nvPr>
        </p:nvSpPr>
        <p:spPr>
          <a:xfrm>
            <a:off x="6339882" y="1209839"/>
            <a:ext cx="5360121" cy="2317504"/>
          </a:xfrm>
        </p:spPr>
        <p:txBody>
          <a:bodyPr/>
          <a:lstStyle>
            <a:lvl1pPr>
              <a:defRPr sz="1800">
                <a:solidFill>
                  <a:schemeClr val="bg2"/>
                </a:solidFill>
              </a:defRPr>
            </a:lvl1pPr>
          </a:lstStyle>
          <a:p>
            <a:r>
              <a:rPr lang="en-US"/>
              <a:t>Click icon to add picture</a:t>
            </a:r>
          </a:p>
        </p:txBody>
      </p:sp>
      <p:sp>
        <p:nvSpPr>
          <p:cNvPr id="6" name="Content Placeholder 5"/>
          <p:cNvSpPr>
            <a:spLocks noGrp="1"/>
          </p:cNvSpPr>
          <p:nvPr>
            <p:ph sz="quarter" idx="12"/>
          </p:nvPr>
        </p:nvSpPr>
        <p:spPr>
          <a:xfrm>
            <a:off x="486707" y="3709989"/>
            <a:ext cx="5363083" cy="2230437"/>
          </a:xfrm>
        </p:spPr>
        <p:txBody>
          <a:bodyPr lIns="0"/>
          <a:lstStyle>
            <a:lvl1pPr>
              <a:defRPr sz="2200">
                <a:solidFill>
                  <a:schemeClr val="tx1"/>
                </a:solidFill>
              </a:defRPr>
            </a:lvl1pPr>
            <a:lvl2pPr>
              <a:spcAft>
                <a:spcPts val="600"/>
              </a:spcAft>
              <a:defRPr>
                <a:solidFill>
                  <a:schemeClr val="tx2"/>
                </a:solidFill>
              </a:defRPr>
            </a:lvl2pPr>
            <a:lvl3pPr>
              <a:spcAft>
                <a:spcPts val="600"/>
              </a:spcAft>
              <a:defRPr>
                <a:solidFill>
                  <a:schemeClr val="tx2"/>
                </a:solidFill>
              </a:defRPr>
            </a:lvl3pPr>
            <a:lvl4pPr>
              <a:spcAft>
                <a:spcPts val="600"/>
              </a:spcAft>
              <a:defRPr>
                <a:solidFill>
                  <a:schemeClr val="tx2"/>
                </a:solidFill>
              </a:defRPr>
            </a:lvl4pPr>
            <a:lvl5pPr>
              <a:spcAft>
                <a:spcPts val="600"/>
              </a:spcAft>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5"/>
          <p:cNvSpPr>
            <a:spLocks noGrp="1"/>
          </p:cNvSpPr>
          <p:nvPr>
            <p:ph sz="quarter" idx="13"/>
          </p:nvPr>
        </p:nvSpPr>
        <p:spPr>
          <a:xfrm>
            <a:off x="6336920" y="3709989"/>
            <a:ext cx="5363083" cy="2230437"/>
          </a:xfrm>
        </p:spPr>
        <p:txBody>
          <a:bodyPr lIns="0"/>
          <a:lstStyle>
            <a:lvl1pPr>
              <a:defRPr sz="2200">
                <a:solidFill>
                  <a:schemeClr val="tx1"/>
                </a:solidFill>
              </a:defRPr>
            </a:lvl1pPr>
            <a:lvl2pPr>
              <a:spcAft>
                <a:spcPts val="600"/>
              </a:spcAft>
              <a:defRPr>
                <a:solidFill>
                  <a:schemeClr val="tx2"/>
                </a:solidFill>
              </a:defRPr>
            </a:lvl2pPr>
            <a:lvl3pPr>
              <a:spcAft>
                <a:spcPts val="600"/>
              </a:spcAft>
              <a:defRPr>
                <a:solidFill>
                  <a:schemeClr val="tx2"/>
                </a:solidFill>
              </a:defRPr>
            </a:lvl3pPr>
            <a:lvl4pPr>
              <a:spcAft>
                <a:spcPts val="600"/>
              </a:spcAft>
              <a:defRPr>
                <a:solidFill>
                  <a:schemeClr val="tx2"/>
                </a:solidFill>
              </a:defRPr>
            </a:lvl4pPr>
            <a:lvl5pPr>
              <a:spcAft>
                <a:spcPts val="600"/>
              </a:spcAft>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264711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Col with Picture">
    <p:spTree>
      <p:nvGrpSpPr>
        <p:cNvPr id="1" name=""/>
        <p:cNvGrpSpPr/>
        <p:nvPr/>
      </p:nvGrpSpPr>
      <p:grpSpPr>
        <a:xfrm>
          <a:off x="0" y="0"/>
          <a:ext cx="0" cy="0"/>
          <a:chOff x="0" y="0"/>
          <a:chExt cx="0" cy="0"/>
        </a:xfrm>
      </p:grpSpPr>
      <p:sp>
        <p:nvSpPr>
          <p:cNvPr id="8" name="Slide Number Placeholder 7"/>
          <p:cNvSpPr>
            <a:spLocks noGrp="1"/>
          </p:cNvSpPr>
          <p:nvPr>
            <p:ph type="sldNum" sz="quarter" idx="11"/>
          </p:nvPr>
        </p:nvSpPr>
        <p:spPr/>
        <p:txBody>
          <a:bodyPr/>
          <a:lstStyle/>
          <a:p>
            <a:fld id="{12CB907E-C602-C34B-93F7-CA9E40714286}" type="slidenum">
              <a:rPr lang="en-US" smtClean="0"/>
              <a:pPr/>
              <a:t>‹#›</a:t>
            </a:fld>
            <a:r>
              <a:rPr lang="en-US"/>
              <a:t> </a:t>
            </a:r>
            <a:endParaRPr lang="en-US" dirty="0"/>
          </a:p>
        </p:txBody>
      </p:sp>
      <p:cxnSp>
        <p:nvCxnSpPr>
          <p:cNvPr id="12" name="Straight Connector 11"/>
          <p:cNvCxnSpPr/>
          <p:nvPr userDrawn="1"/>
        </p:nvCxnSpPr>
        <p:spPr>
          <a:xfrm>
            <a:off x="4142909" y="1208089"/>
            <a:ext cx="0" cy="4654373"/>
          </a:xfrm>
          <a:prstGeom prst="line">
            <a:avLst/>
          </a:prstGeom>
          <a:ln w="6350" cmpd="sng">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a:off x="8049699" y="1208089"/>
            <a:ext cx="0" cy="4654373"/>
          </a:xfrm>
          <a:prstGeom prst="line">
            <a:avLst/>
          </a:prstGeom>
          <a:ln w="6350" cmpd="sng">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86707" y="522779"/>
            <a:ext cx="11209064" cy="342206"/>
          </a:xfrm>
        </p:spPr>
        <p:txBody>
          <a:bodyPr/>
          <a:lstStyle>
            <a:lvl1pPr>
              <a:defRPr>
                <a:solidFill>
                  <a:schemeClr val="tx2"/>
                </a:solidFill>
              </a:defRPr>
            </a:lvl1pPr>
          </a:lstStyle>
          <a:p>
            <a:r>
              <a:rPr lang="en-US"/>
              <a:t>Click to edit Master title style</a:t>
            </a:r>
            <a:endParaRPr lang="en-US" dirty="0"/>
          </a:p>
        </p:txBody>
      </p:sp>
      <p:sp>
        <p:nvSpPr>
          <p:cNvPr id="20" name="Picture Placeholder 18"/>
          <p:cNvSpPr>
            <a:spLocks noGrp="1"/>
          </p:cNvSpPr>
          <p:nvPr>
            <p:ph type="pic" sz="quarter" idx="14"/>
          </p:nvPr>
        </p:nvSpPr>
        <p:spPr>
          <a:xfrm>
            <a:off x="486706" y="1208088"/>
            <a:ext cx="3400552" cy="2317504"/>
          </a:xfrm>
        </p:spPr>
        <p:txBody>
          <a:bodyPr/>
          <a:lstStyle>
            <a:lvl1pPr>
              <a:defRPr sz="1800">
                <a:solidFill>
                  <a:schemeClr val="bg2"/>
                </a:solidFill>
              </a:defRPr>
            </a:lvl1pPr>
          </a:lstStyle>
          <a:p>
            <a:r>
              <a:rPr lang="en-US"/>
              <a:t>Click icon to add picture</a:t>
            </a:r>
          </a:p>
        </p:txBody>
      </p:sp>
      <p:sp>
        <p:nvSpPr>
          <p:cNvPr id="21" name="Picture Placeholder 18"/>
          <p:cNvSpPr>
            <a:spLocks noGrp="1"/>
          </p:cNvSpPr>
          <p:nvPr>
            <p:ph type="pic" sz="quarter" idx="20"/>
          </p:nvPr>
        </p:nvSpPr>
        <p:spPr>
          <a:xfrm>
            <a:off x="4396253" y="1208088"/>
            <a:ext cx="3400552" cy="2317504"/>
          </a:xfrm>
        </p:spPr>
        <p:txBody>
          <a:bodyPr/>
          <a:lstStyle>
            <a:lvl1pPr>
              <a:defRPr sz="1800">
                <a:solidFill>
                  <a:schemeClr val="bg2"/>
                </a:solidFill>
              </a:defRPr>
            </a:lvl1pPr>
          </a:lstStyle>
          <a:p>
            <a:r>
              <a:rPr lang="en-US"/>
              <a:t>Click icon to add picture</a:t>
            </a:r>
          </a:p>
        </p:txBody>
      </p:sp>
      <p:sp>
        <p:nvSpPr>
          <p:cNvPr id="22" name="Picture Placeholder 18"/>
          <p:cNvSpPr>
            <a:spLocks noGrp="1"/>
          </p:cNvSpPr>
          <p:nvPr>
            <p:ph type="pic" sz="quarter" idx="21"/>
          </p:nvPr>
        </p:nvSpPr>
        <p:spPr>
          <a:xfrm>
            <a:off x="8299451" y="1208088"/>
            <a:ext cx="3400552" cy="2317504"/>
          </a:xfrm>
        </p:spPr>
        <p:txBody>
          <a:bodyPr/>
          <a:lstStyle>
            <a:lvl1pPr>
              <a:defRPr sz="1800">
                <a:solidFill>
                  <a:schemeClr val="bg2"/>
                </a:solidFill>
              </a:defRPr>
            </a:lvl1pPr>
          </a:lstStyle>
          <a:p>
            <a:r>
              <a:rPr lang="en-US"/>
              <a:t>Click icon to add picture</a:t>
            </a:r>
          </a:p>
        </p:txBody>
      </p:sp>
      <p:sp>
        <p:nvSpPr>
          <p:cNvPr id="14" name="Content Placeholder 5"/>
          <p:cNvSpPr>
            <a:spLocks noGrp="1"/>
          </p:cNvSpPr>
          <p:nvPr>
            <p:ph sz="quarter" idx="17"/>
          </p:nvPr>
        </p:nvSpPr>
        <p:spPr>
          <a:xfrm>
            <a:off x="486707" y="3692708"/>
            <a:ext cx="3405614" cy="2254067"/>
          </a:xfrm>
        </p:spPr>
        <p:txBody>
          <a:bodyPr lIns="0"/>
          <a:lstStyle>
            <a:lvl1pPr>
              <a:defRPr sz="2200">
                <a:solidFill>
                  <a:schemeClr val="tx1"/>
                </a:solidFill>
              </a:defRPr>
            </a:lvl1pPr>
            <a:lvl2pPr>
              <a:spcAft>
                <a:spcPts val="600"/>
              </a:spcAft>
              <a:defRPr>
                <a:solidFill>
                  <a:schemeClr val="tx2"/>
                </a:solidFill>
              </a:defRPr>
            </a:lvl2pPr>
            <a:lvl3pPr>
              <a:spcAft>
                <a:spcPts val="600"/>
              </a:spcAft>
              <a:defRPr>
                <a:solidFill>
                  <a:schemeClr val="tx2"/>
                </a:solidFill>
              </a:defRPr>
            </a:lvl3pPr>
            <a:lvl4pPr>
              <a:spcAft>
                <a:spcPts val="600"/>
              </a:spcAft>
              <a:defRPr>
                <a:solidFill>
                  <a:schemeClr val="tx2"/>
                </a:solidFill>
              </a:defRPr>
            </a:lvl4pPr>
            <a:lvl5pPr>
              <a:spcAft>
                <a:spcPts val="600"/>
              </a:spcAft>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5"/>
          <p:cNvSpPr>
            <a:spLocks noGrp="1"/>
          </p:cNvSpPr>
          <p:nvPr>
            <p:ph sz="quarter" idx="18"/>
          </p:nvPr>
        </p:nvSpPr>
        <p:spPr>
          <a:xfrm>
            <a:off x="4393497" y="3692708"/>
            <a:ext cx="3405614" cy="2254067"/>
          </a:xfrm>
        </p:spPr>
        <p:txBody>
          <a:bodyPr lIns="0"/>
          <a:lstStyle>
            <a:lvl1pPr>
              <a:defRPr sz="2200">
                <a:solidFill>
                  <a:srgbClr val="009FDB"/>
                </a:solidFill>
              </a:defRPr>
            </a:lvl1pPr>
            <a:lvl2pPr>
              <a:spcAft>
                <a:spcPts val="600"/>
              </a:spcAft>
              <a:defRPr>
                <a:solidFill>
                  <a:schemeClr val="tx2"/>
                </a:solidFill>
              </a:defRPr>
            </a:lvl2pPr>
            <a:lvl3pPr>
              <a:spcAft>
                <a:spcPts val="600"/>
              </a:spcAft>
              <a:defRPr>
                <a:solidFill>
                  <a:schemeClr val="tx2"/>
                </a:solidFill>
              </a:defRPr>
            </a:lvl3pPr>
            <a:lvl4pPr>
              <a:spcAft>
                <a:spcPts val="600"/>
              </a:spcAft>
              <a:defRPr>
                <a:solidFill>
                  <a:schemeClr val="tx2"/>
                </a:solidFill>
              </a:defRPr>
            </a:lvl4pPr>
            <a:lvl5pPr>
              <a:spcAft>
                <a:spcPts val="600"/>
              </a:spcAft>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5"/>
          <p:cNvSpPr>
            <a:spLocks noGrp="1"/>
          </p:cNvSpPr>
          <p:nvPr>
            <p:ph sz="quarter" idx="19"/>
          </p:nvPr>
        </p:nvSpPr>
        <p:spPr>
          <a:xfrm>
            <a:off x="8300289" y="3692708"/>
            <a:ext cx="3405614" cy="2254067"/>
          </a:xfrm>
        </p:spPr>
        <p:txBody>
          <a:bodyPr lIns="0"/>
          <a:lstStyle>
            <a:lvl1pPr>
              <a:defRPr sz="2200">
                <a:solidFill>
                  <a:srgbClr val="009FDB"/>
                </a:solidFill>
              </a:defRPr>
            </a:lvl1pPr>
            <a:lvl2pPr>
              <a:spcAft>
                <a:spcPts val="600"/>
              </a:spcAft>
              <a:defRPr>
                <a:solidFill>
                  <a:schemeClr val="tx2"/>
                </a:solidFill>
              </a:defRPr>
            </a:lvl2pPr>
            <a:lvl3pPr>
              <a:spcAft>
                <a:spcPts val="600"/>
              </a:spcAft>
              <a:defRPr>
                <a:solidFill>
                  <a:schemeClr val="tx2"/>
                </a:solidFill>
              </a:defRPr>
            </a:lvl3pPr>
            <a:lvl4pPr>
              <a:spcAft>
                <a:spcPts val="600"/>
              </a:spcAft>
              <a:defRPr>
                <a:solidFill>
                  <a:schemeClr val="tx2"/>
                </a:solidFill>
              </a:defRPr>
            </a:lvl4pPr>
            <a:lvl5pPr>
              <a:spcAft>
                <a:spcPts val="600"/>
              </a:spcAft>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360263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Option 3">
    <p:bg>
      <p:bgRef idx="1001">
        <a:schemeClr val="bg2"/>
      </p:bgRef>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79100" y="6098580"/>
            <a:ext cx="1308100" cy="759419"/>
          </a:xfrm>
          <a:prstGeom prst="rect">
            <a:avLst/>
          </a:prstGeom>
        </p:spPr>
      </p:pic>
      <p:sp>
        <p:nvSpPr>
          <p:cNvPr id="6" name="TextBox 5"/>
          <p:cNvSpPr txBox="1"/>
          <p:nvPr userDrawn="1"/>
        </p:nvSpPr>
        <p:spPr>
          <a:xfrm>
            <a:off x="499065" y="6329844"/>
            <a:ext cx="5901961" cy="274157"/>
          </a:xfrm>
          <a:prstGeom prst="rect">
            <a:avLst/>
          </a:prstGeom>
          <a:noFill/>
          <a:ln>
            <a:noFill/>
          </a:ln>
        </p:spPr>
        <p:txBody>
          <a:bodyPr wrap="square" lIns="0" tIns="0" rIns="0" bIns="0" rtlCol="0">
            <a:noAutofit/>
          </a:bodyPr>
          <a:lstStyle/>
          <a:p>
            <a:pPr marL="0" marR="0" indent="0" algn="l" defTabSz="457200" rtl="0" eaLnBrk="1" fontAlgn="auto" latinLnBrk="0" hangingPunct="1">
              <a:lnSpc>
                <a:spcPts val="750"/>
              </a:lnSpc>
              <a:spcBef>
                <a:spcPts val="0"/>
              </a:spcBef>
              <a:spcAft>
                <a:spcPts val="0"/>
              </a:spcAft>
              <a:buClrTx/>
              <a:buSzTx/>
              <a:buFontTx/>
              <a:buNone/>
              <a:tabLst/>
              <a:defRPr/>
            </a:pPr>
            <a:r>
              <a:rPr lang="en-US" sz="600" dirty="0">
                <a:solidFill>
                  <a:schemeClr val="tx1"/>
                </a:solidFill>
              </a:rPr>
              <a:t>© 2016 AT&amp;T Intellectual</a:t>
            </a:r>
            <a:r>
              <a:rPr lang="en-US" sz="600" baseline="0" dirty="0">
                <a:solidFill>
                  <a:schemeClr val="tx1"/>
                </a:solidFill>
              </a:rPr>
              <a:t> Property. All rights reserved.</a:t>
            </a:r>
            <a:r>
              <a:rPr lang="en-US" sz="600" dirty="0">
                <a:solidFill>
                  <a:schemeClr val="tx1"/>
                </a:solidFill>
              </a:rPr>
              <a:t> AT&amp;T, Globe logo, Mobilizing Your World and DIRECTV are registered trademarks and service marks of AT&amp;T Intellectual Property and/or AT&amp;T affiliated companies. All other marks are the property of their respective owners.</a:t>
            </a:r>
          </a:p>
        </p:txBody>
      </p:sp>
      <p:sp>
        <p:nvSpPr>
          <p:cNvPr id="14" name="Text Placeholder 13"/>
          <p:cNvSpPr>
            <a:spLocks noGrp="1"/>
          </p:cNvSpPr>
          <p:nvPr>
            <p:ph type="body" sz="quarter" idx="14"/>
          </p:nvPr>
        </p:nvSpPr>
        <p:spPr>
          <a:xfrm>
            <a:off x="498799" y="594859"/>
            <a:ext cx="5609823" cy="244486"/>
          </a:xfrm>
        </p:spPr>
        <p:txBody>
          <a:bodyPr/>
          <a:lstStyle>
            <a:lvl1pPr marL="0" indent="0">
              <a:lnSpc>
                <a:spcPct val="90000"/>
              </a:lnSpc>
              <a:spcAft>
                <a:spcPts val="400"/>
              </a:spcAft>
              <a:buFontTx/>
              <a:buNone/>
              <a:defRPr sz="1400">
                <a:solidFill>
                  <a:schemeClr val="tx1"/>
                </a:solidFill>
              </a:defRPr>
            </a:lvl1pPr>
            <a:lvl2pPr marL="0" indent="0">
              <a:lnSpc>
                <a:spcPct val="90000"/>
              </a:lnSpc>
              <a:spcAft>
                <a:spcPts val="400"/>
              </a:spcAft>
              <a:buFontTx/>
              <a:buNone/>
              <a:defRPr sz="1400">
                <a:solidFill>
                  <a:schemeClr val="tx1"/>
                </a:solidFill>
              </a:defRPr>
            </a:lvl2pPr>
            <a:lvl3pPr marL="0" indent="0">
              <a:lnSpc>
                <a:spcPct val="90000"/>
              </a:lnSpc>
              <a:spcAft>
                <a:spcPts val="400"/>
              </a:spcAft>
              <a:buFontTx/>
              <a:buNone/>
              <a:defRPr sz="1400">
                <a:solidFill>
                  <a:schemeClr val="tx1"/>
                </a:solidFill>
              </a:defRPr>
            </a:lvl3pPr>
            <a:lvl4pPr marL="0" indent="0">
              <a:lnSpc>
                <a:spcPct val="90000"/>
              </a:lnSpc>
              <a:spcAft>
                <a:spcPts val="400"/>
              </a:spcAft>
              <a:buFontTx/>
              <a:buNone/>
              <a:defRPr sz="1400">
                <a:solidFill>
                  <a:schemeClr val="tx1"/>
                </a:solidFill>
              </a:defRPr>
            </a:lvl4pPr>
            <a:lvl5pPr marL="0" indent="0">
              <a:lnSpc>
                <a:spcPct val="90000"/>
              </a:lnSpc>
              <a:spcAft>
                <a:spcPts val="400"/>
              </a:spcAft>
              <a:buFontTx/>
              <a:buNone/>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498798" y="939801"/>
            <a:ext cx="11209064" cy="1511763"/>
          </a:xfrm>
        </p:spPr>
        <p:txBody>
          <a:bodyPr anchor="b" anchorCtr="0"/>
          <a:lstStyle>
            <a:lvl1pPr>
              <a:lnSpc>
                <a:spcPct val="82000"/>
              </a:lnSpc>
              <a:spcAft>
                <a:spcPts val="800"/>
              </a:spcAft>
              <a:defRPr sz="3600">
                <a:solidFill>
                  <a:schemeClr val="tx1"/>
                </a:solidFill>
              </a:defRPr>
            </a:lvl1pPr>
          </a:lstStyle>
          <a:p>
            <a:r>
              <a:rPr lang="en-US"/>
              <a:t>Click to edit Master title style</a:t>
            </a:r>
            <a:endParaRPr lang="en-US" dirty="0"/>
          </a:p>
        </p:txBody>
      </p:sp>
      <p:sp>
        <p:nvSpPr>
          <p:cNvPr id="4" name="Text Placeholder 3"/>
          <p:cNvSpPr>
            <a:spLocks noGrp="1"/>
          </p:cNvSpPr>
          <p:nvPr>
            <p:ph type="body" sz="quarter" idx="15"/>
          </p:nvPr>
        </p:nvSpPr>
        <p:spPr>
          <a:xfrm>
            <a:off x="498798" y="2459736"/>
            <a:ext cx="11213719" cy="914400"/>
          </a:xfrm>
        </p:spPr>
        <p:txBody>
          <a:bodyPr/>
          <a:lstStyle>
            <a:lvl1pPr>
              <a:defRPr sz="2400" baseline="0"/>
            </a:lvl1pPr>
            <a:lvl2pPr>
              <a:defRPr sz="2400" baseline="0"/>
            </a:lvl2pPr>
            <a:lvl3pPr>
              <a:defRPr sz="2400" baseline="0"/>
            </a:lvl3pPr>
            <a:lvl4pPr>
              <a:defRPr sz="2400" baseline="0"/>
            </a:lvl4pPr>
            <a:lvl5pPr>
              <a:defRPr sz="2400" baseline="0"/>
            </a:lvl5pPr>
          </a:lstStyle>
          <a:p>
            <a:pPr lvl="0"/>
            <a:r>
              <a:rPr lang="en-US"/>
              <a:t>Click to edit Master text styles</a:t>
            </a:r>
          </a:p>
        </p:txBody>
      </p:sp>
      <p:sp>
        <p:nvSpPr>
          <p:cNvPr id="10" name="Text Placeholder 9"/>
          <p:cNvSpPr>
            <a:spLocks noGrp="1"/>
          </p:cNvSpPr>
          <p:nvPr>
            <p:ph type="body" sz="quarter" idx="13"/>
          </p:nvPr>
        </p:nvSpPr>
        <p:spPr>
          <a:xfrm>
            <a:off x="498799" y="3474721"/>
            <a:ext cx="5609823" cy="2335211"/>
          </a:xfrm>
        </p:spPr>
        <p:txBody>
          <a:bodyPr/>
          <a:lstStyle>
            <a:lvl1pPr marL="0" indent="0">
              <a:lnSpc>
                <a:spcPct val="100000"/>
              </a:lnSpc>
              <a:spcAft>
                <a:spcPts val="600"/>
              </a:spcAft>
              <a:buFontTx/>
              <a:buNone/>
              <a:defRPr sz="2000" baseline="0">
                <a:solidFill>
                  <a:schemeClr val="bg1"/>
                </a:solidFill>
              </a:defRPr>
            </a:lvl1pPr>
            <a:lvl2pPr marL="0" indent="0">
              <a:lnSpc>
                <a:spcPct val="100000"/>
              </a:lnSpc>
              <a:spcAft>
                <a:spcPts val="600"/>
              </a:spcAft>
              <a:buFontTx/>
              <a:buNone/>
              <a:defRPr sz="2000" baseline="0">
                <a:solidFill>
                  <a:schemeClr val="bg1"/>
                </a:solidFill>
              </a:defRPr>
            </a:lvl2pPr>
            <a:lvl3pPr marL="0" indent="0">
              <a:lnSpc>
                <a:spcPct val="100000"/>
              </a:lnSpc>
              <a:spcAft>
                <a:spcPts val="600"/>
              </a:spcAft>
              <a:buFontTx/>
              <a:buNone/>
              <a:defRPr sz="2000" baseline="0">
                <a:solidFill>
                  <a:schemeClr val="bg1"/>
                </a:solidFill>
              </a:defRPr>
            </a:lvl3pPr>
            <a:lvl4pPr marL="0" indent="0">
              <a:lnSpc>
                <a:spcPct val="100000"/>
              </a:lnSpc>
              <a:spcAft>
                <a:spcPts val="600"/>
              </a:spcAft>
              <a:buFontTx/>
              <a:buNone/>
              <a:defRPr sz="2000" baseline="0">
                <a:solidFill>
                  <a:schemeClr val="bg1"/>
                </a:solidFill>
              </a:defRPr>
            </a:lvl4pPr>
            <a:lvl5pPr marL="0" indent="0">
              <a:lnSpc>
                <a:spcPct val="100000"/>
              </a:lnSpc>
              <a:spcAft>
                <a:spcPts val="600"/>
              </a:spcAft>
              <a:buFontTx/>
              <a:buNone/>
              <a:defRPr sz="2000" baseline="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70270181"/>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Col with Picture">
    <p:spTree>
      <p:nvGrpSpPr>
        <p:cNvPr id="1" name=""/>
        <p:cNvGrpSpPr/>
        <p:nvPr/>
      </p:nvGrpSpPr>
      <p:grpSpPr>
        <a:xfrm>
          <a:off x="0" y="0"/>
          <a:ext cx="0" cy="0"/>
          <a:chOff x="0" y="0"/>
          <a:chExt cx="0" cy="0"/>
        </a:xfrm>
      </p:grpSpPr>
      <p:sp>
        <p:nvSpPr>
          <p:cNvPr id="8" name="Slide Number Placeholder 7"/>
          <p:cNvSpPr>
            <a:spLocks noGrp="1"/>
          </p:cNvSpPr>
          <p:nvPr>
            <p:ph type="sldNum" sz="quarter" idx="11"/>
          </p:nvPr>
        </p:nvSpPr>
        <p:spPr/>
        <p:txBody>
          <a:bodyPr/>
          <a:lstStyle/>
          <a:p>
            <a:fld id="{12CB907E-C602-C34B-93F7-CA9E40714286}" type="slidenum">
              <a:rPr lang="en-US" smtClean="0"/>
              <a:pPr/>
              <a:t>‹#›</a:t>
            </a:fld>
            <a:r>
              <a:rPr lang="en-US"/>
              <a:t> </a:t>
            </a:r>
            <a:endParaRPr lang="en-US" dirty="0"/>
          </a:p>
        </p:txBody>
      </p:sp>
      <p:cxnSp>
        <p:nvCxnSpPr>
          <p:cNvPr id="14" name="Straight Connector 13"/>
          <p:cNvCxnSpPr/>
          <p:nvPr userDrawn="1"/>
        </p:nvCxnSpPr>
        <p:spPr>
          <a:xfrm>
            <a:off x="3167640" y="1208089"/>
            <a:ext cx="0" cy="4654373"/>
          </a:xfrm>
          <a:prstGeom prst="line">
            <a:avLst/>
          </a:prstGeom>
          <a:ln w="6350" cmpd="sng">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a:off x="6098645" y="1209675"/>
            <a:ext cx="0" cy="4652786"/>
          </a:xfrm>
          <a:prstGeom prst="line">
            <a:avLst/>
          </a:prstGeom>
          <a:ln w="6350" cmpd="sng">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a:off x="9019071" y="1208089"/>
            <a:ext cx="0" cy="4654373"/>
          </a:xfrm>
          <a:prstGeom prst="line">
            <a:avLst/>
          </a:prstGeom>
          <a:ln w="6350" cmpd="sng">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24" name="Picture Placeholder 18"/>
          <p:cNvSpPr>
            <a:spLocks noGrp="1"/>
          </p:cNvSpPr>
          <p:nvPr>
            <p:ph type="pic" sz="quarter" idx="14"/>
          </p:nvPr>
        </p:nvSpPr>
        <p:spPr>
          <a:xfrm>
            <a:off x="486707" y="1208088"/>
            <a:ext cx="2460086" cy="2317504"/>
          </a:xfrm>
        </p:spPr>
        <p:txBody>
          <a:bodyPr/>
          <a:lstStyle>
            <a:lvl1pPr>
              <a:defRPr sz="1800">
                <a:solidFill>
                  <a:schemeClr val="bg2"/>
                </a:solidFill>
              </a:defRPr>
            </a:lvl1pPr>
          </a:lstStyle>
          <a:p>
            <a:r>
              <a:rPr lang="en-US"/>
              <a:t>Click icon to add picture</a:t>
            </a:r>
          </a:p>
        </p:txBody>
      </p:sp>
      <p:sp>
        <p:nvSpPr>
          <p:cNvPr id="25" name="Picture Placeholder 18"/>
          <p:cNvSpPr>
            <a:spLocks noGrp="1"/>
          </p:cNvSpPr>
          <p:nvPr>
            <p:ph type="pic" sz="quarter" idx="21"/>
          </p:nvPr>
        </p:nvSpPr>
        <p:spPr>
          <a:xfrm>
            <a:off x="3412422" y="1208088"/>
            <a:ext cx="2460086" cy="2317504"/>
          </a:xfrm>
        </p:spPr>
        <p:txBody>
          <a:bodyPr/>
          <a:lstStyle>
            <a:lvl1pPr>
              <a:defRPr sz="1800">
                <a:solidFill>
                  <a:schemeClr val="bg2"/>
                </a:solidFill>
              </a:defRPr>
            </a:lvl1pPr>
          </a:lstStyle>
          <a:p>
            <a:r>
              <a:rPr lang="en-US"/>
              <a:t>Click icon to add picture</a:t>
            </a:r>
          </a:p>
        </p:txBody>
      </p:sp>
      <p:sp>
        <p:nvSpPr>
          <p:cNvPr id="26" name="Picture Placeholder 18"/>
          <p:cNvSpPr>
            <a:spLocks noGrp="1"/>
          </p:cNvSpPr>
          <p:nvPr>
            <p:ph type="pic" sz="quarter" idx="22"/>
          </p:nvPr>
        </p:nvSpPr>
        <p:spPr>
          <a:xfrm>
            <a:off x="6332423" y="1208088"/>
            <a:ext cx="2460086" cy="2317504"/>
          </a:xfrm>
        </p:spPr>
        <p:txBody>
          <a:bodyPr/>
          <a:lstStyle>
            <a:lvl1pPr>
              <a:defRPr sz="1800">
                <a:solidFill>
                  <a:schemeClr val="bg2"/>
                </a:solidFill>
              </a:defRPr>
            </a:lvl1pPr>
          </a:lstStyle>
          <a:p>
            <a:r>
              <a:rPr lang="en-US"/>
              <a:t>Click icon to add picture</a:t>
            </a:r>
          </a:p>
        </p:txBody>
      </p:sp>
      <p:sp>
        <p:nvSpPr>
          <p:cNvPr id="27" name="Picture Placeholder 18"/>
          <p:cNvSpPr>
            <a:spLocks noGrp="1"/>
          </p:cNvSpPr>
          <p:nvPr>
            <p:ph type="pic" sz="quarter" idx="23"/>
          </p:nvPr>
        </p:nvSpPr>
        <p:spPr>
          <a:xfrm>
            <a:off x="9239918" y="1208088"/>
            <a:ext cx="2460086" cy="2317504"/>
          </a:xfrm>
        </p:spPr>
        <p:txBody>
          <a:bodyPr/>
          <a:lstStyle>
            <a:lvl1pPr>
              <a:defRPr sz="1800">
                <a:solidFill>
                  <a:schemeClr val="bg2"/>
                </a:solidFill>
              </a:defRPr>
            </a:lvl1pPr>
          </a:lstStyle>
          <a:p>
            <a:r>
              <a:rPr lang="en-US"/>
              <a:t>Click icon to add picture</a:t>
            </a:r>
          </a:p>
        </p:txBody>
      </p:sp>
      <p:sp>
        <p:nvSpPr>
          <p:cNvPr id="13" name="Content Placeholder 5"/>
          <p:cNvSpPr>
            <a:spLocks noGrp="1"/>
          </p:cNvSpPr>
          <p:nvPr>
            <p:ph sz="quarter" idx="17"/>
          </p:nvPr>
        </p:nvSpPr>
        <p:spPr>
          <a:xfrm>
            <a:off x="486707" y="3684588"/>
            <a:ext cx="2436152" cy="2262187"/>
          </a:xfrm>
        </p:spPr>
        <p:txBody>
          <a:bodyPr lIns="0"/>
          <a:lstStyle>
            <a:lvl1pPr>
              <a:defRPr sz="2200">
                <a:solidFill>
                  <a:srgbClr val="009FDB"/>
                </a:solidFill>
              </a:defRPr>
            </a:lvl1pPr>
            <a:lvl2pPr>
              <a:spcAft>
                <a:spcPts val="600"/>
              </a:spcAft>
              <a:defRPr>
                <a:solidFill>
                  <a:schemeClr val="tx2"/>
                </a:solidFill>
              </a:defRPr>
            </a:lvl2pPr>
            <a:lvl3pPr>
              <a:spcAft>
                <a:spcPts val="600"/>
              </a:spcAft>
              <a:defRPr>
                <a:solidFill>
                  <a:schemeClr val="tx2"/>
                </a:solidFill>
              </a:defRPr>
            </a:lvl3pPr>
            <a:lvl4pPr>
              <a:spcAft>
                <a:spcPts val="600"/>
              </a:spcAft>
              <a:defRPr>
                <a:solidFill>
                  <a:schemeClr val="tx2"/>
                </a:solidFill>
              </a:defRPr>
            </a:lvl4pPr>
            <a:lvl5pPr>
              <a:spcAft>
                <a:spcPts val="600"/>
              </a:spcAft>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5"/>
          <p:cNvSpPr>
            <a:spLocks noGrp="1"/>
          </p:cNvSpPr>
          <p:nvPr>
            <p:ph sz="quarter" idx="18"/>
          </p:nvPr>
        </p:nvSpPr>
        <p:spPr>
          <a:xfrm>
            <a:off x="3412422" y="3684588"/>
            <a:ext cx="2436152" cy="2262187"/>
          </a:xfrm>
        </p:spPr>
        <p:txBody>
          <a:bodyPr lIns="0"/>
          <a:lstStyle>
            <a:lvl1pPr>
              <a:defRPr sz="2200">
                <a:solidFill>
                  <a:srgbClr val="009FDB"/>
                </a:solidFill>
              </a:defRPr>
            </a:lvl1pPr>
            <a:lvl2pPr>
              <a:spcAft>
                <a:spcPts val="600"/>
              </a:spcAft>
              <a:defRPr>
                <a:solidFill>
                  <a:schemeClr val="tx2"/>
                </a:solidFill>
              </a:defRPr>
            </a:lvl2pPr>
            <a:lvl3pPr>
              <a:spcAft>
                <a:spcPts val="600"/>
              </a:spcAft>
              <a:defRPr>
                <a:solidFill>
                  <a:schemeClr val="tx2"/>
                </a:solidFill>
              </a:defRPr>
            </a:lvl3pPr>
            <a:lvl4pPr>
              <a:spcAft>
                <a:spcPts val="600"/>
              </a:spcAft>
              <a:defRPr>
                <a:solidFill>
                  <a:schemeClr val="tx2"/>
                </a:solidFill>
              </a:defRPr>
            </a:lvl4pPr>
            <a:lvl5pPr>
              <a:spcAft>
                <a:spcPts val="600"/>
              </a:spcAft>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5"/>
          <p:cNvSpPr>
            <a:spLocks noGrp="1"/>
          </p:cNvSpPr>
          <p:nvPr>
            <p:ph sz="quarter" idx="19"/>
          </p:nvPr>
        </p:nvSpPr>
        <p:spPr>
          <a:xfrm>
            <a:off x="6332423" y="3684588"/>
            <a:ext cx="2436152" cy="2262187"/>
          </a:xfrm>
        </p:spPr>
        <p:txBody>
          <a:bodyPr lIns="0"/>
          <a:lstStyle>
            <a:lvl1pPr>
              <a:defRPr sz="2200">
                <a:solidFill>
                  <a:srgbClr val="009FDB"/>
                </a:solidFill>
              </a:defRPr>
            </a:lvl1pPr>
            <a:lvl2pPr>
              <a:spcAft>
                <a:spcPts val="600"/>
              </a:spcAft>
              <a:defRPr>
                <a:solidFill>
                  <a:schemeClr val="tx2"/>
                </a:solidFill>
              </a:defRPr>
            </a:lvl2pPr>
            <a:lvl3pPr>
              <a:spcAft>
                <a:spcPts val="600"/>
              </a:spcAft>
              <a:defRPr>
                <a:solidFill>
                  <a:schemeClr val="tx2"/>
                </a:solidFill>
              </a:defRPr>
            </a:lvl3pPr>
            <a:lvl4pPr>
              <a:spcAft>
                <a:spcPts val="600"/>
              </a:spcAft>
              <a:defRPr>
                <a:solidFill>
                  <a:schemeClr val="tx2"/>
                </a:solidFill>
              </a:defRPr>
            </a:lvl4pPr>
            <a:lvl5pPr>
              <a:spcAft>
                <a:spcPts val="600"/>
              </a:spcAft>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Content Placeholder 5"/>
          <p:cNvSpPr>
            <a:spLocks noGrp="1"/>
          </p:cNvSpPr>
          <p:nvPr>
            <p:ph sz="quarter" idx="20"/>
          </p:nvPr>
        </p:nvSpPr>
        <p:spPr>
          <a:xfrm>
            <a:off x="9255280" y="3684588"/>
            <a:ext cx="2436152" cy="2262187"/>
          </a:xfrm>
        </p:spPr>
        <p:txBody>
          <a:bodyPr lIns="0"/>
          <a:lstStyle>
            <a:lvl1pPr>
              <a:defRPr sz="2200">
                <a:solidFill>
                  <a:srgbClr val="009FDB"/>
                </a:solidFill>
              </a:defRPr>
            </a:lvl1pPr>
            <a:lvl2pPr>
              <a:spcAft>
                <a:spcPts val="600"/>
              </a:spcAft>
              <a:defRPr>
                <a:solidFill>
                  <a:schemeClr val="tx2"/>
                </a:solidFill>
              </a:defRPr>
            </a:lvl2pPr>
            <a:lvl3pPr>
              <a:spcAft>
                <a:spcPts val="600"/>
              </a:spcAft>
              <a:defRPr>
                <a:solidFill>
                  <a:schemeClr val="tx2"/>
                </a:solidFill>
              </a:defRPr>
            </a:lvl3pPr>
            <a:lvl4pPr>
              <a:spcAft>
                <a:spcPts val="600"/>
              </a:spcAft>
              <a:defRPr>
                <a:solidFill>
                  <a:schemeClr val="tx2"/>
                </a:solidFill>
              </a:defRPr>
            </a:lvl4pPr>
            <a:lvl5pPr>
              <a:spcAft>
                <a:spcPts val="600"/>
              </a:spcAft>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115370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Col with Subhead">
    <p:spTree>
      <p:nvGrpSpPr>
        <p:cNvPr id="1" name=""/>
        <p:cNvGrpSpPr/>
        <p:nvPr/>
      </p:nvGrpSpPr>
      <p:grpSpPr>
        <a:xfrm>
          <a:off x="0" y="0"/>
          <a:ext cx="0" cy="0"/>
          <a:chOff x="0" y="0"/>
          <a:chExt cx="0" cy="0"/>
        </a:xfrm>
      </p:grpSpPr>
      <p:sp>
        <p:nvSpPr>
          <p:cNvPr id="8" name="Slide Number Placeholder 7"/>
          <p:cNvSpPr>
            <a:spLocks noGrp="1"/>
          </p:cNvSpPr>
          <p:nvPr>
            <p:ph type="sldNum" sz="quarter" idx="11"/>
          </p:nvPr>
        </p:nvSpPr>
        <p:spPr/>
        <p:txBody>
          <a:bodyPr/>
          <a:lstStyle/>
          <a:p>
            <a:fld id="{12CB907E-C602-C34B-93F7-CA9E40714286}" type="slidenum">
              <a:rPr lang="en-US" smtClean="0"/>
              <a:pPr/>
              <a:t>‹#›</a:t>
            </a:fld>
            <a:r>
              <a:rPr lang="en-US"/>
              <a:t> </a:t>
            </a:r>
            <a:endParaRPr lang="en-US" dirty="0"/>
          </a:p>
        </p:txBody>
      </p:sp>
      <p:sp>
        <p:nvSpPr>
          <p:cNvPr id="2" name="Title 1"/>
          <p:cNvSpPr>
            <a:spLocks noGrp="1"/>
          </p:cNvSpPr>
          <p:nvPr>
            <p:ph type="title"/>
          </p:nvPr>
        </p:nvSpPr>
        <p:spPr>
          <a:xfrm>
            <a:off x="486707" y="522779"/>
            <a:ext cx="11209064" cy="342206"/>
          </a:xfrm>
        </p:spPr>
        <p:txBody>
          <a:bodyPr/>
          <a:lstStyle>
            <a:lvl1pPr>
              <a:defRPr>
                <a:solidFill>
                  <a:schemeClr val="tx2"/>
                </a:solidFill>
              </a:defRPr>
            </a:lvl1pPr>
          </a:lstStyle>
          <a:p>
            <a:r>
              <a:rPr lang="en-US"/>
              <a:t>Click to edit Master title style</a:t>
            </a:r>
            <a:endParaRPr lang="en-US" dirty="0"/>
          </a:p>
        </p:txBody>
      </p:sp>
      <p:sp>
        <p:nvSpPr>
          <p:cNvPr id="9" name="Content Placeholder 5"/>
          <p:cNvSpPr>
            <a:spLocks noGrp="1"/>
          </p:cNvSpPr>
          <p:nvPr>
            <p:ph sz="quarter" idx="14"/>
          </p:nvPr>
        </p:nvSpPr>
        <p:spPr>
          <a:xfrm>
            <a:off x="486707" y="1118870"/>
            <a:ext cx="11209064" cy="1340190"/>
          </a:xfrm>
        </p:spPr>
        <p:txBody>
          <a:bodyPr/>
          <a:lstStyle>
            <a:lvl1pPr marL="0" indent="0">
              <a:lnSpc>
                <a:spcPct val="90000"/>
              </a:lnSpc>
              <a:spcAft>
                <a:spcPts val="1000"/>
              </a:spcAft>
              <a:buFontTx/>
              <a:buNone/>
              <a:defRPr sz="3200" baseline="0">
                <a:solidFill>
                  <a:schemeClr val="tx1"/>
                </a:solidFill>
              </a:defRPr>
            </a:lvl1pPr>
            <a:lvl2pPr marL="0" indent="0">
              <a:lnSpc>
                <a:spcPct val="90000"/>
              </a:lnSpc>
              <a:spcAft>
                <a:spcPts val="1000"/>
              </a:spcAft>
              <a:buClr>
                <a:schemeClr val="accent5"/>
              </a:buClr>
              <a:buFontTx/>
              <a:buNone/>
              <a:defRPr sz="3200">
                <a:solidFill>
                  <a:schemeClr val="tx1"/>
                </a:solidFill>
              </a:defRPr>
            </a:lvl2pPr>
            <a:lvl3pPr marL="0" indent="0">
              <a:lnSpc>
                <a:spcPct val="90000"/>
              </a:lnSpc>
              <a:spcAft>
                <a:spcPts val="1000"/>
              </a:spcAft>
              <a:buClr>
                <a:schemeClr val="accent5"/>
              </a:buClr>
              <a:buFontTx/>
              <a:buNone/>
              <a:defRPr sz="3200">
                <a:solidFill>
                  <a:schemeClr val="tx1"/>
                </a:solidFill>
              </a:defRPr>
            </a:lvl3pPr>
            <a:lvl4pPr marL="0" indent="0">
              <a:lnSpc>
                <a:spcPct val="90000"/>
              </a:lnSpc>
              <a:spcAft>
                <a:spcPts val="1000"/>
              </a:spcAft>
              <a:buClr>
                <a:schemeClr val="accent5"/>
              </a:buClr>
              <a:buFontTx/>
              <a:buNone/>
              <a:defRPr sz="3200">
                <a:solidFill>
                  <a:schemeClr val="tx1"/>
                </a:solidFill>
              </a:defRPr>
            </a:lvl4pPr>
            <a:lvl5pPr marL="0" indent="0">
              <a:lnSpc>
                <a:spcPct val="90000"/>
              </a:lnSpc>
              <a:spcAft>
                <a:spcPts val="1000"/>
              </a:spcAft>
              <a:buClr>
                <a:schemeClr val="accent5"/>
              </a:buClr>
              <a:buFontTx/>
              <a:buNone/>
              <a:defRPr sz="3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12"/>
          </p:nvPr>
        </p:nvSpPr>
        <p:spPr>
          <a:xfrm>
            <a:off x="486707" y="2624603"/>
            <a:ext cx="5363083" cy="3315823"/>
          </a:xfrm>
        </p:spPr>
        <p:txBody>
          <a:bodyPr/>
          <a:lstStyle>
            <a:lvl1pPr>
              <a:defRPr sz="2200">
                <a:solidFill>
                  <a:schemeClr val="tx2"/>
                </a:solidFill>
              </a:defRPr>
            </a:lvl1pPr>
            <a:lvl2pPr>
              <a:spcAft>
                <a:spcPts val="600"/>
              </a:spcAft>
              <a:defRPr>
                <a:solidFill>
                  <a:schemeClr val="tx2"/>
                </a:solidFill>
              </a:defRPr>
            </a:lvl2pPr>
            <a:lvl3pPr>
              <a:spcAft>
                <a:spcPts val="600"/>
              </a:spcAft>
              <a:defRPr>
                <a:solidFill>
                  <a:schemeClr val="tx2"/>
                </a:solidFill>
              </a:defRPr>
            </a:lvl3pPr>
            <a:lvl4pPr>
              <a:spcAft>
                <a:spcPts val="600"/>
              </a:spcAft>
              <a:defRPr>
                <a:solidFill>
                  <a:schemeClr val="tx2"/>
                </a:solidFill>
              </a:defRPr>
            </a:lvl4pPr>
            <a:lvl5pPr>
              <a:spcAft>
                <a:spcPts val="600"/>
              </a:spcAft>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5"/>
          <p:cNvSpPr>
            <a:spLocks noGrp="1"/>
          </p:cNvSpPr>
          <p:nvPr>
            <p:ph sz="quarter" idx="13"/>
          </p:nvPr>
        </p:nvSpPr>
        <p:spPr>
          <a:xfrm>
            <a:off x="6336920" y="2623099"/>
            <a:ext cx="5363083" cy="3317327"/>
          </a:xfrm>
        </p:spPr>
        <p:txBody>
          <a:bodyPr/>
          <a:lstStyle>
            <a:lvl1pPr>
              <a:defRPr sz="2200">
                <a:solidFill>
                  <a:schemeClr val="tx2"/>
                </a:solidFill>
              </a:defRPr>
            </a:lvl1pPr>
            <a:lvl2pPr>
              <a:spcAft>
                <a:spcPts val="600"/>
              </a:spcAft>
              <a:defRPr>
                <a:solidFill>
                  <a:schemeClr val="tx2"/>
                </a:solidFill>
              </a:defRPr>
            </a:lvl2pPr>
            <a:lvl3pPr>
              <a:spcAft>
                <a:spcPts val="600"/>
              </a:spcAft>
              <a:defRPr>
                <a:solidFill>
                  <a:schemeClr val="tx2"/>
                </a:solidFill>
              </a:defRPr>
            </a:lvl3pPr>
            <a:lvl4pPr>
              <a:spcAft>
                <a:spcPts val="600"/>
              </a:spcAft>
              <a:defRPr>
                <a:solidFill>
                  <a:schemeClr val="tx2"/>
                </a:solidFill>
              </a:defRPr>
            </a:lvl4pPr>
            <a:lvl5pPr>
              <a:spcAft>
                <a:spcPts val="600"/>
              </a:spcAft>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471570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Col with Subhead">
    <p:spTree>
      <p:nvGrpSpPr>
        <p:cNvPr id="1" name=""/>
        <p:cNvGrpSpPr/>
        <p:nvPr/>
      </p:nvGrpSpPr>
      <p:grpSpPr>
        <a:xfrm>
          <a:off x="0" y="0"/>
          <a:ext cx="0" cy="0"/>
          <a:chOff x="0" y="0"/>
          <a:chExt cx="0" cy="0"/>
        </a:xfrm>
      </p:grpSpPr>
      <p:sp>
        <p:nvSpPr>
          <p:cNvPr id="8" name="Slide Number Placeholder 7"/>
          <p:cNvSpPr>
            <a:spLocks noGrp="1"/>
          </p:cNvSpPr>
          <p:nvPr>
            <p:ph type="sldNum" sz="quarter" idx="11"/>
          </p:nvPr>
        </p:nvSpPr>
        <p:spPr/>
        <p:txBody>
          <a:bodyPr/>
          <a:lstStyle/>
          <a:p>
            <a:fld id="{12CB907E-C602-C34B-93F7-CA9E40714286}" type="slidenum">
              <a:rPr lang="en-US" smtClean="0"/>
              <a:pPr/>
              <a:t>‹#›</a:t>
            </a:fld>
            <a:r>
              <a:rPr lang="en-US"/>
              <a:t> </a:t>
            </a:r>
            <a:endParaRPr lang="en-US" dirty="0"/>
          </a:p>
        </p:txBody>
      </p:sp>
      <p:cxnSp>
        <p:nvCxnSpPr>
          <p:cNvPr id="20" name="Straight Connector 19"/>
          <p:cNvCxnSpPr/>
          <p:nvPr userDrawn="1"/>
        </p:nvCxnSpPr>
        <p:spPr>
          <a:xfrm>
            <a:off x="4142909" y="2686647"/>
            <a:ext cx="0" cy="3177579"/>
          </a:xfrm>
          <a:prstGeom prst="line">
            <a:avLst/>
          </a:prstGeom>
          <a:ln w="6350" cmpd="sng">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a:off x="8049699" y="2686647"/>
            <a:ext cx="0" cy="3177579"/>
          </a:xfrm>
          <a:prstGeom prst="line">
            <a:avLst/>
          </a:prstGeom>
          <a:ln w="6350" cmpd="sng">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9" name="Content Placeholder 5"/>
          <p:cNvSpPr>
            <a:spLocks noGrp="1"/>
          </p:cNvSpPr>
          <p:nvPr>
            <p:ph sz="quarter" idx="14"/>
          </p:nvPr>
        </p:nvSpPr>
        <p:spPr>
          <a:xfrm>
            <a:off x="490939" y="1117981"/>
            <a:ext cx="11209064" cy="1344168"/>
          </a:xfrm>
        </p:spPr>
        <p:txBody>
          <a:bodyPr/>
          <a:lstStyle>
            <a:lvl1pPr marL="0" indent="0">
              <a:lnSpc>
                <a:spcPct val="90000"/>
              </a:lnSpc>
              <a:spcAft>
                <a:spcPts val="1000"/>
              </a:spcAft>
              <a:buFontTx/>
              <a:buNone/>
              <a:defRPr sz="3200" baseline="0">
                <a:solidFill>
                  <a:schemeClr val="tx1"/>
                </a:solidFill>
              </a:defRPr>
            </a:lvl1pPr>
            <a:lvl2pPr marL="0" indent="0">
              <a:lnSpc>
                <a:spcPct val="90000"/>
              </a:lnSpc>
              <a:spcAft>
                <a:spcPts val="1000"/>
              </a:spcAft>
              <a:buClr>
                <a:schemeClr val="accent5"/>
              </a:buClr>
              <a:buFontTx/>
              <a:buNone/>
              <a:defRPr sz="3200">
                <a:solidFill>
                  <a:schemeClr val="tx1"/>
                </a:solidFill>
              </a:defRPr>
            </a:lvl2pPr>
            <a:lvl3pPr marL="0" indent="0">
              <a:lnSpc>
                <a:spcPct val="90000"/>
              </a:lnSpc>
              <a:spcAft>
                <a:spcPts val="1000"/>
              </a:spcAft>
              <a:buClr>
                <a:schemeClr val="accent5"/>
              </a:buClr>
              <a:buFontTx/>
              <a:buNone/>
              <a:defRPr sz="3200">
                <a:solidFill>
                  <a:schemeClr val="tx1"/>
                </a:solidFill>
              </a:defRPr>
            </a:lvl3pPr>
            <a:lvl4pPr marL="0" indent="0">
              <a:lnSpc>
                <a:spcPct val="90000"/>
              </a:lnSpc>
              <a:spcAft>
                <a:spcPts val="1000"/>
              </a:spcAft>
              <a:buClr>
                <a:schemeClr val="accent5"/>
              </a:buClr>
              <a:buFontTx/>
              <a:buNone/>
              <a:defRPr sz="3200">
                <a:solidFill>
                  <a:schemeClr val="tx1"/>
                </a:solidFill>
              </a:defRPr>
            </a:lvl4pPr>
            <a:lvl5pPr marL="0" indent="0">
              <a:lnSpc>
                <a:spcPct val="90000"/>
              </a:lnSpc>
              <a:spcAft>
                <a:spcPts val="1000"/>
              </a:spcAft>
              <a:buClr>
                <a:schemeClr val="accent5"/>
              </a:buClr>
              <a:buFontTx/>
              <a:buNone/>
              <a:defRPr sz="3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12"/>
          </p:nvPr>
        </p:nvSpPr>
        <p:spPr>
          <a:xfrm>
            <a:off x="486707" y="2623098"/>
            <a:ext cx="3405614" cy="3317328"/>
          </a:xfrm>
        </p:spPr>
        <p:txBody>
          <a:bodyPr/>
          <a:lstStyle>
            <a:lvl1pPr>
              <a:defRPr sz="2200">
                <a:solidFill>
                  <a:schemeClr val="tx2"/>
                </a:solidFill>
              </a:defRPr>
            </a:lvl1pPr>
            <a:lvl2pPr>
              <a:spcAft>
                <a:spcPts val="600"/>
              </a:spcAft>
              <a:defRPr>
                <a:solidFill>
                  <a:schemeClr val="tx2"/>
                </a:solidFill>
              </a:defRPr>
            </a:lvl2pPr>
            <a:lvl3pPr>
              <a:spcAft>
                <a:spcPts val="600"/>
              </a:spcAft>
              <a:defRPr>
                <a:solidFill>
                  <a:schemeClr val="tx2"/>
                </a:solidFill>
              </a:defRPr>
            </a:lvl3pPr>
            <a:lvl4pPr>
              <a:spcAft>
                <a:spcPts val="600"/>
              </a:spcAft>
              <a:defRPr>
                <a:solidFill>
                  <a:schemeClr val="tx2"/>
                </a:solidFill>
              </a:defRPr>
            </a:lvl4pPr>
            <a:lvl5pPr>
              <a:spcAft>
                <a:spcPts val="600"/>
              </a:spcAft>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5"/>
          <p:cNvSpPr>
            <a:spLocks noGrp="1"/>
          </p:cNvSpPr>
          <p:nvPr>
            <p:ph sz="quarter" idx="15"/>
          </p:nvPr>
        </p:nvSpPr>
        <p:spPr>
          <a:xfrm>
            <a:off x="4393497" y="2623098"/>
            <a:ext cx="3405614" cy="3317328"/>
          </a:xfrm>
        </p:spPr>
        <p:txBody>
          <a:bodyPr/>
          <a:lstStyle>
            <a:lvl1pPr>
              <a:defRPr sz="2200">
                <a:solidFill>
                  <a:schemeClr val="tx2"/>
                </a:solidFill>
              </a:defRPr>
            </a:lvl1pPr>
            <a:lvl2pPr>
              <a:spcAft>
                <a:spcPts val="600"/>
              </a:spcAft>
              <a:defRPr>
                <a:solidFill>
                  <a:schemeClr val="tx2"/>
                </a:solidFill>
              </a:defRPr>
            </a:lvl2pPr>
            <a:lvl3pPr>
              <a:spcAft>
                <a:spcPts val="600"/>
              </a:spcAft>
              <a:defRPr>
                <a:solidFill>
                  <a:schemeClr val="tx2"/>
                </a:solidFill>
              </a:defRPr>
            </a:lvl3pPr>
            <a:lvl4pPr>
              <a:spcAft>
                <a:spcPts val="600"/>
              </a:spcAft>
              <a:defRPr>
                <a:solidFill>
                  <a:schemeClr val="tx2"/>
                </a:solidFill>
              </a:defRPr>
            </a:lvl4pPr>
            <a:lvl5pPr>
              <a:spcAft>
                <a:spcPts val="600"/>
              </a:spcAft>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5"/>
          <p:cNvSpPr>
            <a:spLocks noGrp="1"/>
          </p:cNvSpPr>
          <p:nvPr>
            <p:ph sz="quarter" idx="16"/>
          </p:nvPr>
        </p:nvSpPr>
        <p:spPr>
          <a:xfrm>
            <a:off x="8300289" y="2623098"/>
            <a:ext cx="3405614" cy="3317328"/>
          </a:xfrm>
        </p:spPr>
        <p:txBody>
          <a:bodyPr/>
          <a:lstStyle>
            <a:lvl1pPr>
              <a:defRPr sz="2200">
                <a:solidFill>
                  <a:schemeClr val="tx2"/>
                </a:solidFill>
              </a:defRPr>
            </a:lvl1pPr>
            <a:lvl2pPr>
              <a:spcAft>
                <a:spcPts val="600"/>
              </a:spcAft>
              <a:defRPr>
                <a:solidFill>
                  <a:schemeClr val="tx2"/>
                </a:solidFill>
              </a:defRPr>
            </a:lvl2pPr>
            <a:lvl3pPr>
              <a:spcAft>
                <a:spcPts val="600"/>
              </a:spcAft>
              <a:defRPr>
                <a:solidFill>
                  <a:schemeClr val="tx2"/>
                </a:solidFill>
              </a:defRPr>
            </a:lvl3pPr>
            <a:lvl4pPr>
              <a:spcAft>
                <a:spcPts val="600"/>
              </a:spcAft>
              <a:defRPr>
                <a:solidFill>
                  <a:schemeClr val="tx2"/>
                </a:solidFill>
              </a:defRPr>
            </a:lvl4pPr>
            <a:lvl5pPr>
              <a:spcAft>
                <a:spcPts val="600"/>
              </a:spcAft>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166598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Col with Subhead">
    <p:spTree>
      <p:nvGrpSpPr>
        <p:cNvPr id="1" name=""/>
        <p:cNvGrpSpPr/>
        <p:nvPr/>
      </p:nvGrpSpPr>
      <p:grpSpPr>
        <a:xfrm>
          <a:off x="0" y="0"/>
          <a:ext cx="0" cy="0"/>
          <a:chOff x="0" y="0"/>
          <a:chExt cx="0" cy="0"/>
        </a:xfrm>
      </p:grpSpPr>
      <p:sp>
        <p:nvSpPr>
          <p:cNvPr id="8" name="Slide Number Placeholder 7"/>
          <p:cNvSpPr>
            <a:spLocks noGrp="1"/>
          </p:cNvSpPr>
          <p:nvPr>
            <p:ph type="sldNum" sz="quarter" idx="11"/>
          </p:nvPr>
        </p:nvSpPr>
        <p:spPr/>
        <p:txBody>
          <a:bodyPr/>
          <a:lstStyle/>
          <a:p>
            <a:fld id="{12CB907E-C602-C34B-93F7-CA9E40714286}" type="slidenum">
              <a:rPr lang="en-US" smtClean="0"/>
              <a:pPr/>
              <a:t>‹#›</a:t>
            </a:fld>
            <a:r>
              <a:rPr lang="en-US"/>
              <a:t> </a:t>
            </a:r>
            <a:endParaRPr lang="en-US" dirty="0"/>
          </a:p>
        </p:txBody>
      </p:sp>
      <p:cxnSp>
        <p:nvCxnSpPr>
          <p:cNvPr id="12" name="Straight Connector 11"/>
          <p:cNvCxnSpPr/>
          <p:nvPr userDrawn="1"/>
        </p:nvCxnSpPr>
        <p:spPr>
          <a:xfrm>
            <a:off x="3167640" y="2690651"/>
            <a:ext cx="0" cy="3173575"/>
          </a:xfrm>
          <a:prstGeom prst="line">
            <a:avLst/>
          </a:prstGeom>
          <a:ln w="6350" cmpd="sng">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a:off x="6093355" y="2690651"/>
            <a:ext cx="0" cy="3173575"/>
          </a:xfrm>
          <a:prstGeom prst="line">
            <a:avLst/>
          </a:prstGeom>
          <a:ln w="6350" cmpd="sng">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a:off x="9019071" y="2690651"/>
            <a:ext cx="0" cy="3173575"/>
          </a:xfrm>
          <a:prstGeom prst="line">
            <a:avLst/>
          </a:prstGeom>
          <a:ln w="6350" cmpd="sng">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9" name="Content Placeholder 5"/>
          <p:cNvSpPr>
            <a:spLocks noGrp="1"/>
          </p:cNvSpPr>
          <p:nvPr>
            <p:ph sz="quarter" idx="14"/>
          </p:nvPr>
        </p:nvSpPr>
        <p:spPr>
          <a:xfrm>
            <a:off x="490939" y="1117981"/>
            <a:ext cx="11209064" cy="1344168"/>
          </a:xfrm>
        </p:spPr>
        <p:txBody>
          <a:bodyPr/>
          <a:lstStyle>
            <a:lvl1pPr marL="0" indent="0">
              <a:lnSpc>
                <a:spcPct val="90000"/>
              </a:lnSpc>
              <a:spcAft>
                <a:spcPts val="1000"/>
              </a:spcAft>
              <a:buFontTx/>
              <a:buNone/>
              <a:defRPr sz="3200" baseline="0">
                <a:solidFill>
                  <a:schemeClr val="tx1"/>
                </a:solidFill>
              </a:defRPr>
            </a:lvl1pPr>
            <a:lvl2pPr marL="0" indent="0">
              <a:lnSpc>
                <a:spcPct val="90000"/>
              </a:lnSpc>
              <a:spcAft>
                <a:spcPts val="1000"/>
              </a:spcAft>
              <a:buClr>
                <a:schemeClr val="accent5"/>
              </a:buClr>
              <a:buFontTx/>
              <a:buNone/>
              <a:defRPr sz="3200">
                <a:solidFill>
                  <a:schemeClr val="tx1"/>
                </a:solidFill>
              </a:defRPr>
            </a:lvl2pPr>
            <a:lvl3pPr marL="0" indent="0">
              <a:lnSpc>
                <a:spcPct val="90000"/>
              </a:lnSpc>
              <a:spcAft>
                <a:spcPts val="1000"/>
              </a:spcAft>
              <a:buClr>
                <a:schemeClr val="accent5"/>
              </a:buClr>
              <a:buFontTx/>
              <a:buNone/>
              <a:defRPr sz="3200">
                <a:solidFill>
                  <a:schemeClr val="tx1"/>
                </a:solidFill>
              </a:defRPr>
            </a:lvl3pPr>
            <a:lvl4pPr marL="0" indent="0">
              <a:lnSpc>
                <a:spcPct val="90000"/>
              </a:lnSpc>
              <a:spcAft>
                <a:spcPts val="1000"/>
              </a:spcAft>
              <a:buClr>
                <a:schemeClr val="accent5"/>
              </a:buClr>
              <a:buFontTx/>
              <a:buNone/>
              <a:defRPr sz="3200">
                <a:solidFill>
                  <a:schemeClr val="tx1"/>
                </a:solidFill>
              </a:defRPr>
            </a:lvl4pPr>
            <a:lvl5pPr marL="0" indent="0">
              <a:lnSpc>
                <a:spcPct val="90000"/>
              </a:lnSpc>
              <a:spcAft>
                <a:spcPts val="1000"/>
              </a:spcAft>
              <a:buClr>
                <a:schemeClr val="accent5"/>
              </a:buClr>
              <a:buFontTx/>
              <a:buNone/>
              <a:defRPr sz="3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5"/>
          <p:cNvSpPr>
            <a:spLocks noGrp="1"/>
          </p:cNvSpPr>
          <p:nvPr>
            <p:ph sz="quarter" idx="15"/>
          </p:nvPr>
        </p:nvSpPr>
        <p:spPr>
          <a:xfrm>
            <a:off x="486707" y="2623098"/>
            <a:ext cx="2436152" cy="3328184"/>
          </a:xfrm>
        </p:spPr>
        <p:txBody>
          <a:bodyPr/>
          <a:lstStyle>
            <a:lvl1pPr>
              <a:defRPr sz="2200">
                <a:solidFill>
                  <a:schemeClr val="tx2"/>
                </a:solidFill>
              </a:defRPr>
            </a:lvl1pPr>
            <a:lvl2pPr>
              <a:spcAft>
                <a:spcPts val="600"/>
              </a:spcAft>
              <a:defRPr>
                <a:solidFill>
                  <a:schemeClr val="tx2"/>
                </a:solidFill>
              </a:defRPr>
            </a:lvl2pPr>
            <a:lvl3pPr>
              <a:spcAft>
                <a:spcPts val="600"/>
              </a:spcAft>
              <a:defRPr>
                <a:solidFill>
                  <a:schemeClr val="tx2"/>
                </a:solidFill>
              </a:defRPr>
            </a:lvl3pPr>
            <a:lvl4pPr>
              <a:spcAft>
                <a:spcPts val="600"/>
              </a:spcAft>
              <a:defRPr>
                <a:solidFill>
                  <a:schemeClr val="tx2"/>
                </a:solidFill>
              </a:defRPr>
            </a:lvl4pPr>
            <a:lvl5pPr>
              <a:spcAft>
                <a:spcPts val="600"/>
              </a:spcAft>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5"/>
          <p:cNvSpPr>
            <a:spLocks noGrp="1"/>
          </p:cNvSpPr>
          <p:nvPr>
            <p:ph sz="quarter" idx="16"/>
          </p:nvPr>
        </p:nvSpPr>
        <p:spPr>
          <a:xfrm>
            <a:off x="3412422" y="2623098"/>
            <a:ext cx="2436152" cy="3328184"/>
          </a:xfrm>
        </p:spPr>
        <p:txBody>
          <a:bodyPr/>
          <a:lstStyle>
            <a:lvl1pPr>
              <a:defRPr sz="2200">
                <a:solidFill>
                  <a:schemeClr val="tx2"/>
                </a:solidFill>
              </a:defRPr>
            </a:lvl1pPr>
            <a:lvl2pPr>
              <a:spcAft>
                <a:spcPts val="600"/>
              </a:spcAft>
              <a:defRPr>
                <a:solidFill>
                  <a:schemeClr val="tx2"/>
                </a:solidFill>
              </a:defRPr>
            </a:lvl2pPr>
            <a:lvl3pPr>
              <a:spcAft>
                <a:spcPts val="600"/>
              </a:spcAft>
              <a:defRPr>
                <a:solidFill>
                  <a:schemeClr val="tx2"/>
                </a:solidFill>
              </a:defRPr>
            </a:lvl3pPr>
            <a:lvl4pPr>
              <a:spcAft>
                <a:spcPts val="600"/>
              </a:spcAft>
              <a:defRPr>
                <a:solidFill>
                  <a:schemeClr val="tx2"/>
                </a:solidFill>
              </a:defRPr>
            </a:lvl4pPr>
            <a:lvl5pPr>
              <a:spcAft>
                <a:spcPts val="600"/>
              </a:spcAft>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5"/>
          <p:cNvSpPr>
            <a:spLocks noGrp="1"/>
          </p:cNvSpPr>
          <p:nvPr>
            <p:ph sz="quarter" idx="17"/>
          </p:nvPr>
        </p:nvSpPr>
        <p:spPr>
          <a:xfrm>
            <a:off x="6338137" y="2623098"/>
            <a:ext cx="2436152" cy="3328184"/>
          </a:xfrm>
        </p:spPr>
        <p:txBody>
          <a:bodyPr/>
          <a:lstStyle>
            <a:lvl1pPr>
              <a:defRPr sz="2200">
                <a:solidFill>
                  <a:schemeClr val="tx2"/>
                </a:solidFill>
              </a:defRPr>
            </a:lvl1pPr>
            <a:lvl2pPr>
              <a:spcAft>
                <a:spcPts val="600"/>
              </a:spcAft>
              <a:defRPr>
                <a:solidFill>
                  <a:schemeClr val="tx2"/>
                </a:solidFill>
              </a:defRPr>
            </a:lvl2pPr>
            <a:lvl3pPr>
              <a:spcAft>
                <a:spcPts val="600"/>
              </a:spcAft>
              <a:defRPr>
                <a:solidFill>
                  <a:schemeClr val="tx2"/>
                </a:solidFill>
              </a:defRPr>
            </a:lvl3pPr>
            <a:lvl4pPr>
              <a:spcAft>
                <a:spcPts val="600"/>
              </a:spcAft>
              <a:defRPr>
                <a:solidFill>
                  <a:schemeClr val="tx2"/>
                </a:solidFill>
              </a:defRPr>
            </a:lvl4pPr>
            <a:lvl5pPr>
              <a:spcAft>
                <a:spcPts val="600"/>
              </a:spcAft>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5"/>
          <p:cNvSpPr>
            <a:spLocks noGrp="1"/>
          </p:cNvSpPr>
          <p:nvPr>
            <p:ph sz="quarter" idx="18"/>
          </p:nvPr>
        </p:nvSpPr>
        <p:spPr>
          <a:xfrm>
            <a:off x="9263851" y="2623098"/>
            <a:ext cx="2436152" cy="3328184"/>
          </a:xfrm>
        </p:spPr>
        <p:txBody>
          <a:bodyPr/>
          <a:lstStyle>
            <a:lvl1pPr>
              <a:defRPr sz="2200">
                <a:solidFill>
                  <a:schemeClr val="tx2"/>
                </a:solidFill>
              </a:defRPr>
            </a:lvl1pPr>
            <a:lvl2pPr>
              <a:spcAft>
                <a:spcPts val="600"/>
              </a:spcAft>
              <a:defRPr>
                <a:solidFill>
                  <a:schemeClr val="tx2"/>
                </a:solidFill>
              </a:defRPr>
            </a:lvl2pPr>
            <a:lvl3pPr>
              <a:spcAft>
                <a:spcPts val="600"/>
              </a:spcAft>
              <a:defRPr>
                <a:solidFill>
                  <a:schemeClr val="tx2"/>
                </a:solidFill>
              </a:defRPr>
            </a:lvl3pPr>
            <a:lvl4pPr>
              <a:spcAft>
                <a:spcPts val="600"/>
              </a:spcAft>
              <a:defRPr>
                <a:solidFill>
                  <a:schemeClr val="tx2"/>
                </a:solidFill>
              </a:defRPr>
            </a:lvl4pPr>
            <a:lvl5pPr>
              <a:spcAft>
                <a:spcPts val="600"/>
              </a:spcAft>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4774871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Col with Block">
    <p:spTree>
      <p:nvGrpSpPr>
        <p:cNvPr id="1" name=""/>
        <p:cNvGrpSpPr/>
        <p:nvPr/>
      </p:nvGrpSpPr>
      <p:grpSpPr>
        <a:xfrm>
          <a:off x="0" y="0"/>
          <a:ext cx="0" cy="0"/>
          <a:chOff x="0" y="0"/>
          <a:chExt cx="0" cy="0"/>
        </a:xfrm>
      </p:grpSpPr>
      <p:sp>
        <p:nvSpPr>
          <p:cNvPr id="8" name="Slide Number Placeholder 7"/>
          <p:cNvSpPr>
            <a:spLocks noGrp="1"/>
          </p:cNvSpPr>
          <p:nvPr>
            <p:ph type="sldNum" sz="quarter" idx="11"/>
          </p:nvPr>
        </p:nvSpPr>
        <p:spPr/>
        <p:txBody>
          <a:bodyPr/>
          <a:lstStyle/>
          <a:p>
            <a:fld id="{12CB907E-C602-C34B-93F7-CA9E40714286}" type="slidenum">
              <a:rPr lang="en-US" smtClean="0"/>
              <a:pPr/>
              <a:t>‹#›</a:t>
            </a:fld>
            <a:r>
              <a:rPr lang="en-US"/>
              <a:t> </a:t>
            </a:r>
            <a:endParaRPr lang="en-US" dirty="0"/>
          </a:p>
        </p:txBody>
      </p:sp>
      <p:cxnSp>
        <p:nvCxnSpPr>
          <p:cNvPr id="20" name="Straight Connector 19"/>
          <p:cNvCxnSpPr/>
          <p:nvPr userDrawn="1"/>
        </p:nvCxnSpPr>
        <p:spPr>
          <a:xfrm>
            <a:off x="6094413" y="1769457"/>
            <a:ext cx="0" cy="4094769"/>
          </a:xfrm>
          <a:prstGeom prst="line">
            <a:avLst/>
          </a:prstGeom>
          <a:ln w="6350" cmpd="sng">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90939" y="522779"/>
            <a:ext cx="11209064" cy="342206"/>
          </a:xfrm>
        </p:spPr>
        <p:txBody>
          <a:bodyPr/>
          <a:lstStyle>
            <a:lvl1pPr>
              <a:defRPr>
                <a:solidFill>
                  <a:schemeClr val="tx2"/>
                </a:solidFill>
              </a:defRPr>
            </a:lvl1pPr>
          </a:lstStyle>
          <a:p>
            <a:r>
              <a:rPr lang="en-US"/>
              <a:t>Click to edit Master title style</a:t>
            </a:r>
            <a:endParaRPr lang="en-US" dirty="0"/>
          </a:p>
        </p:txBody>
      </p:sp>
      <p:sp>
        <p:nvSpPr>
          <p:cNvPr id="4" name="Text Placeholder 3"/>
          <p:cNvSpPr>
            <a:spLocks noGrp="1"/>
          </p:cNvSpPr>
          <p:nvPr>
            <p:ph type="body" sz="quarter" idx="14"/>
          </p:nvPr>
        </p:nvSpPr>
        <p:spPr>
          <a:xfrm>
            <a:off x="490940" y="1210471"/>
            <a:ext cx="11213296" cy="394846"/>
          </a:xfrm>
          <a:solidFill>
            <a:schemeClr val="tx2"/>
          </a:solidFill>
        </p:spPr>
        <p:txBody>
          <a:bodyPr lIns="91440" tIns="45720" rIns="91440" bIns="45720" anchor="ctr" anchorCtr="0"/>
          <a:lstStyle>
            <a:lvl1pPr marL="0" indent="0" algn="ctr">
              <a:spcAft>
                <a:spcPts val="600"/>
              </a:spcAft>
              <a:buFontTx/>
              <a:buNone/>
              <a:defRPr sz="1400">
                <a:solidFill>
                  <a:schemeClr val="bg1"/>
                </a:solidFill>
              </a:defRPr>
            </a:lvl1pPr>
            <a:lvl2pPr marL="0" indent="0" algn="ctr">
              <a:spcAft>
                <a:spcPts val="600"/>
              </a:spcAft>
              <a:buFontTx/>
              <a:buNone/>
              <a:defRPr sz="1400">
                <a:solidFill>
                  <a:schemeClr val="bg1"/>
                </a:solidFill>
              </a:defRPr>
            </a:lvl2pPr>
            <a:lvl3pPr marL="0" indent="0" algn="ctr">
              <a:spcAft>
                <a:spcPts val="600"/>
              </a:spcAft>
              <a:buFontTx/>
              <a:buNone/>
              <a:defRPr sz="1400">
                <a:solidFill>
                  <a:schemeClr val="bg1"/>
                </a:solidFill>
              </a:defRPr>
            </a:lvl3pPr>
            <a:lvl4pPr marL="0" indent="0" algn="ctr">
              <a:spcAft>
                <a:spcPts val="600"/>
              </a:spcAft>
              <a:buFontTx/>
              <a:buNone/>
              <a:defRPr sz="1400">
                <a:solidFill>
                  <a:schemeClr val="bg1"/>
                </a:solidFill>
              </a:defRPr>
            </a:lvl4pPr>
            <a:lvl5pPr marL="0" indent="0" algn="ctr">
              <a:spcAft>
                <a:spcPts val="600"/>
              </a:spcAft>
              <a:buFontTx/>
              <a:buNone/>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9"/>
          <p:cNvSpPr>
            <a:spLocks noGrp="1"/>
          </p:cNvSpPr>
          <p:nvPr>
            <p:ph type="body" sz="quarter" idx="15"/>
          </p:nvPr>
        </p:nvSpPr>
        <p:spPr>
          <a:xfrm>
            <a:off x="490939" y="1769550"/>
            <a:ext cx="5372818" cy="769937"/>
          </a:xfrm>
          <a:solidFill>
            <a:schemeClr val="tx1"/>
          </a:solidFill>
        </p:spPr>
        <p:txBody>
          <a:bodyPr lIns="91440" tIns="91440" rIns="91440" bIns="91440" anchor="ctr" anchorCtr="0"/>
          <a:lstStyle>
            <a:lvl1pPr marL="0">
              <a:spcAft>
                <a:spcPts val="600"/>
              </a:spcAft>
              <a:buFontTx/>
              <a:buNone/>
              <a:defRPr sz="1400" b="1">
                <a:solidFill>
                  <a:schemeClr val="bg1"/>
                </a:solidFill>
              </a:defRPr>
            </a:lvl1pPr>
            <a:lvl2pPr marL="0">
              <a:spcAft>
                <a:spcPts val="600"/>
              </a:spcAft>
              <a:buFontTx/>
              <a:buNone/>
              <a:defRPr sz="1400" b="1">
                <a:solidFill>
                  <a:schemeClr val="bg1"/>
                </a:solidFill>
              </a:defRPr>
            </a:lvl2pPr>
            <a:lvl3pPr marL="0" indent="0">
              <a:spcAft>
                <a:spcPts val="600"/>
              </a:spcAft>
              <a:buFontTx/>
              <a:buNone/>
              <a:defRPr sz="1400" b="1">
                <a:solidFill>
                  <a:schemeClr val="bg1"/>
                </a:solidFill>
              </a:defRPr>
            </a:lvl3pPr>
            <a:lvl4pPr marL="0" indent="0">
              <a:spcAft>
                <a:spcPts val="600"/>
              </a:spcAft>
              <a:buFontTx/>
              <a:buNone/>
              <a:defRPr sz="1400" b="1">
                <a:solidFill>
                  <a:schemeClr val="bg1"/>
                </a:solidFill>
              </a:defRPr>
            </a:lvl4pPr>
            <a:lvl5pPr marL="0" indent="0">
              <a:spcAft>
                <a:spcPts val="600"/>
              </a:spcAft>
              <a:buFontTx/>
              <a:buNone/>
              <a:defRPr sz="1400" b="1">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9"/>
          <p:cNvSpPr>
            <a:spLocks noGrp="1"/>
          </p:cNvSpPr>
          <p:nvPr>
            <p:ph type="body" sz="quarter" idx="16"/>
          </p:nvPr>
        </p:nvSpPr>
        <p:spPr>
          <a:xfrm>
            <a:off x="6327186" y="1769550"/>
            <a:ext cx="5372818" cy="769937"/>
          </a:xfrm>
          <a:solidFill>
            <a:schemeClr val="tx1"/>
          </a:solidFill>
        </p:spPr>
        <p:txBody>
          <a:bodyPr lIns="91440" tIns="91440" rIns="91440" bIns="91440" anchor="ctr" anchorCtr="0"/>
          <a:lstStyle>
            <a:lvl1pPr marL="0">
              <a:spcAft>
                <a:spcPts val="600"/>
              </a:spcAft>
              <a:buFontTx/>
              <a:buNone/>
              <a:defRPr sz="1400" b="1">
                <a:solidFill>
                  <a:schemeClr val="bg1"/>
                </a:solidFill>
              </a:defRPr>
            </a:lvl1pPr>
            <a:lvl2pPr marL="0">
              <a:spcAft>
                <a:spcPts val="600"/>
              </a:spcAft>
              <a:buFontTx/>
              <a:buNone/>
              <a:defRPr sz="1400" b="1">
                <a:solidFill>
                  <a:schemeClr val="bg1"/>
                </a:solidFill>
              </a:defRPr>
            </a:lvl2pPr>
            <a:lvl3pPr marL="0" indent="0">
              <a:spcAft>
                <a:spcPts val="600"/>
              </a:spcAft>
              <a:buFontTx/>
              <a:buNone/>
              <a:defRPr sz="1400" b="1">
                <a:solidFill>
                  <a:schemeClr val="bg1"/>
                </a:solidFill>
              </a:defRPr>
            </a:lvl3pPr>
            <a:lvl4pPr marL="0" indent="0">
              <a:spcAft>
                <a:spcPts val="600"/>
              </a:spcAft>
              <a:buFontTx/>
              <a:buNone/>
              <a:defRPr sz="1400" b="1">
                <a:solidFill>
                  <a:schemeClr val="bg1"/>
                </a:solidFill>
              </a:defRPr>
            </a:lvl4pPr>
            <a:lvl5pPr marL="0" indent="0">
              <a:spcAft>
                <a:spcPts val="600"/>
              </a:spcAft>
              <a:buFontTx/>
              <a:buNone/>
              <a:defRPr sz="1400" b="1">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12"/>
          </p:nvPr>
        </p:nvSpPr>
        <p:spPr>
          <a:xfrm>
            <a:off x="490939" y="2624603"/>
            <a:ext cx="5363083" cy="3315823"/>
          </a:xfrm>
        </p:spPr>
        <p:txBody>
          <a:bodyPr lIns="91440"/>
          <a:lstStyle>
            <a:lvl1pPr>
              <a:defRPr sz="2200">
                <a:solidFill>
                  <a:schemeClr val="tx1"/>
                </a:solidFill>
              </a:defRPr>
            </a:lvl1pPr>
            <a:lvl2pPr>
              <a:spcAft>
                <a:spcPts val="600"/>
              </a:spcAft>
              <a:defRPr>
                <a:solidFill>
                  <a:schemeClr val="tx2"/>
                </a:solidFill>
              </a:defRPr>
            </a:lvl2pPr>
            <a:lvl3pPr>
              <a:spcAft>
                <a:spcPts val="600"/>
              </a:spcAft>
              <a:defRPr>
                <a:solidFill>
                  <a:schemeClr val="tx2"/>
                </a:solidFill>
              </a:defRPr>
            </a:lvl3pPr>
            <a:lvl4pPr>
              <a:spcAft>
                <a:spcPts val="600"/>
              </a:spcAft>
              <a:defRPr>
                <a:solidFill>
                  <a:schemeClr val="tx2"/>
                </a:solidFill>
              </a:defRPr>
            </a:lvl4pPr>
            <a:lvl5pPr>
              <a:spcAft>
                <a:spcPts val="600"/>
              </a:spcAft>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5"/>
          <p:cNvSpPr>
            <a:spLocks noGrp="1"/>
          </p:cNvSpPr>
          <p:nvPr>
            <p:ph sz="quarter" idx="13"/>
          </p:nvPr>
        </p:nvSpPr>
        <p:spPr>
          <a:xfrm>
            <a:off x="6336920" y="2623099"/>
            <a:ext cx="5363083" cy="3317327"/>
          </a:xfrm>
        </p:spPr>
        <p:txBody>
          <a:bodyPr lIns="91440"/>
          <a:lstStyle>
            <a:lvl1pPr>
              <a:defRPr sz="2200">
                <a:solidFill>
                  <a:schemeClr val="tx1"/>
                </a:solidFill>
              </a:defRPr>
            </a:lvl1pPr>
            <a:lvl2pPr>
              <a:spcAft>
                <a:spcPts val="600"/>
              </a:spcAft>
              <a:defRPr>
                <a:solidFill>
                  <a:schemeClr val="tx2"/>
                </a:solidFill>
              </a:defRPr>
            </a:lvl2pPr>
            <a:lvl3pPr>
              <a:spcAft>
                <a:spcPts val="600"/>
              </a:spcAft>
              <a:defRPr>
                <a:solidFill>
                  <a:schemeClr val="tx2"/>
                </a:solidFill>
              </a:defRPr>
            </a:lvl3pPr>
            <a:lvl4pPr>
              <a:spcAft>
                <a:spcPts val="600"/>
              </a:spcAft>
              <a:defRPr>
                <a:solidFill>
                  <a:schemeClr val="tx2"/>
                </a:solidFill>
              </a:defRPr>
            </a:lvl4pPr>
            <a:lvl5pPr>
              <a:spcAft>
                <a:spcPts val="600"/>
              </a:spcAft>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3281922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Col with Block">
    <p:spTree>
      <p:nvGrpSpPr>
        <p:cNvPr id="1" name=""/>
        <p:cNvGrpSpPr/>
        <p:nvPr/>
      </p:nvGrpSpPr>
      <p:grpSpPr>
        <a:xfrm>
          <a:off x="0" y="0"/>
          <a:ext cx="0" cy="0"/>
          <a:chOff x="0" y="0"/>
          <a:chExt cx="0" cy="0"/>
        </a:xfrm>
      </p:grpSpPr>
      <p:sp>
        <p:nvSpPr>
          <p:cNvPr id="8" name="Slide Number Placeholder 7"/>
          <p:cNvSpPr>
            <a:spLocks noGrp="1"/>
          </p:cNvSpPr>
          <p:nvPr>
            <p:ph type="sldNum" sz="quarter" idx="11"/>
          </p:nvPr>
        </p:nvSpPr>
        <p:spPr/>
        <p:txBody>
          <a:bodyPr/>
          <a:lstStyle/>
          <a:p>
            <a:fld id="{12CB907E-C602-C34B-93F7-CA9E40714286}" type="slidenum">
              <a:rPr lang="en-US" smtClean="0"/>
              <a:pPr/>
              <a:t>‹#›</a:t>
            </a:fld>
            <a:r>
              <a:rPr lang="en-US"/>
              <a:t> </a:t>
            </a:r>
            <a:endParaRPr lang="en-US" dirty="0"/>
          </a:p>
        </p:txBody>
      </p:sp>
      <p:cxnSp>
        <p:nvCxnSpPr>
          <p:cNvPr id="12" name="Straight Connector 11"/>
          <p:cNvCxnSpPr/>
          <p:nvPr userDrawn="1"/>
        </p:nvCxnSpPr>
        <p:spPr>
          <a:xfrm>
            <a:off x="4142909" y="1769457"/>
            <a:ext cx="0" cy="4094769"/>
          </a:xfrm>
          <a:prstGeom prst="line">
            <a:avLst/>
          </a:prstGeom>
          <a:ln w="6350" cmpd="sng">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a:off x="8049699" y="1769457"/>
            <a:ext cx="0" cy="4094769"/>
          </a:xfrm>
          <a:prstGeom prst="line">
            <a:avLst/>
          </a:prstGeom>
          <a:ln w="6350" cmpd="sng">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90939" y="522779"/>
            <a:ext cx="11209064" cy="342206"/>
          </a:xfrm>
        </p:spPr>
        <p:txBody>
          <a:bodyPr/>
          <a:lstStyle>
            <a:lvl1pPr>
              <a:defRPr>
                <a:solidFill>
                  <a:schemeClr val="tx2"/>
                </a:solidFill>
              </a:defRPr>
            </a:lvl1pPr>
          </a:lstStyle>
          <a:p>
            <a:r>
              <a:rPr lang="en-US"/>
              <a:t>Click to edit Master title style</a:t>
            </a:r>
            <a:endParaRPr lang="en-US" dirty="0"/>
          </a:p>
        </p:txBody>
      </p:sp>
      <p:sp>
        <p:nvSpPr>
          <p:cNvPr id="4" name="Text Placeholder 3"/>
          <p:cNvSpPr>
            <a:spLocks noGrp="1"/>
          </p:cNvSpPr>
          <p:nvPr>
            <p:ph type="body" sz="quarter" idx="14"/>
          </p:nvPr>
        </p:nvSpPr>
        <p:spPr>
          <a:xfrm>
            <a:off x="490940" y="1210471"/>
            <a:ext cx="11213296" cy="394846"/>
          </a:xfrm>
          <a:solidFill>
            <a:schemeClr val="tx2"/>
          </a:solidFill>
        </p:spPr>
        <p:txBody>
          <a:bodyPr lIns="91440" tIns="45720" rIns="91440" bIns="45720" anchor="ctr" anchorCtr="0"/>
          <a:lstStyle>
            <a:lvl1pPr marL="0" indent="0" algn="ctr">
              <a:spcAft>
                <a:spcPts val="600"/>
              </a:spcAft>
              <a:buFontTx/>
              <a:buNone/>
              <a:defRPr sz="1400">
                <a:solidFill>
                  <a:schemeClr val="bg1"/>
                </a:solidFill>
              </a:defRPr>
            </a:lvl1pPr>
            <a:lvl2pPr marL="0" indent="0" algn="ctr">
              <a:spcAft>
                <a:spcPts val="600"/>
              </a:spcAft>
              <a:buFontTx/>
              <a:buNone/>
              <a:defRPr sz="1400">
                <a:solidFill>
                  <a:schemeClr val="bg1"/>
                </a:solidFill>
              </a:defRPr>
            </a:lvl2pPr>
            <a:lvl3pPr marL="0" indent="0" algn="ctr">
              <a:spcAft>
                <a:spcPts val="600"/>
              </a:spcAft>
              <a:buFontTx/>
              <a:buNone/>
              <a:defRPr sz="1400">
                <a:solidFill>
                  <a:schemeClr val="bg1"/>
                </a:solidFill>
              </a:defRPr>
            </a:lvl3pPr>
            <a:lvl4pPr marL="0" indent="0" algn="ctr">
              <a:spcAft>
                <a:spcPts val="600"/>
              </a:spcAft>
              <a:buFontTx/>
              <a:buNone/>
              <a:defRPr sz="1400">
                <a:solidFill>
                  <a:schemeClr val="bg1"/>
                </a:solidFill>
              </a:defRPr>
            </a:lvl4pPr>
            <a:lvl5pPr marL="0" indent="0" algn="ctr">
              <a:spcAft>
                <a:spcPts val="600"/>
              </a:spcAft>
              <a:buFontTx/>
              <a:buNone/>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9"/>
          <p:cNvSpPr>
            <a:spLocks noGrp="1"/>
          </p:cNvSpPr>
          <p:nvPr>
            <p:ph type="body" sz="quarter" idx="15"/>
          </p:nvPr>
        </p:nvSpPr>
        <p:spPr>
          <a:xfrm>
            <a:off x="490939" y="1769550"/>
            <a:ext cx="3405614" cy="769937"/>
          </a:xfrm>
          <a:solidFill>
            <a:schemeClr val="tx1"/>
          </a:solidFill>
        </p:spPr>
        <p:txBody>
          <a:bodyPr lIns="91440" tIns="91440" rIns="91440" bIns="91440" anchor="ctr" anchorCtr="0"/>
          <a:lstStyle>
            <a:lvl1pPr marL="0">
              <a:spcAft>
                <a:spcPts val="600"/>
              </a:spcAft>
              <a:buFontTx/>
              <a:buNone/>
              <a:defRPr sz="1400" b="1">
                <a:solidFill>
                  <a:schemeClr val="bg1"/>
                </a:solidFill>
              </a:defRPr>
            </a:lvl1pPr>
            <a:lvl2pPr marL="0">
              <a:spcAft>
                <a:spcPts val="600"/>
              </a:spcAft>
              <a:buFontTx/>
              <a:buNone/>
              <a:defRPr sz="1400" b="1">
                <a:solidFill>
                  <a:schemeClr val="bg1"/>
                </a:solidFill>
              </a:defRPr>
            </a:lvl2pPr>
            <a:lvl3pPr marL="0" indent="0">
              <a:spcAft>
                <a:spcPts val="600"/>
              </a:spcAft>
              <a:buFontTx/>
              <a:buNone/>
              <a:defRPr sz="1400" b="1">
                <a:solidFill>
                  <a:schemeClr val="bg1"/>
                </a:solidFill>
              </a:defRPr>
            </a:lvl3pPr>
            <a:lvl4pPr marL="0" indent="0">
              <a:spcAft>
                <a:spcPts val="600"/>
              </a:spcAft>
              <a:buFontTx/>
              <a:buNone/>
              <a:defRPr sz="1400" b="1">
                <a:solidFill>
                  <a:schemeClr val="bg1"/>
                </a:solidFill>
              </a:defRPr>
            </a:lvl4pPr>
            <a:lvl5pPr marL="0" indent="0">
              <a:spcAft>
                <a:spcPts val="600"/>
              </a:spcAft>
              <a:buFontTx/>
              <a:buNone/>
              <a:defRPr sz="1400" b="1">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Text Placeholder 9"/>
          <p:cNvSpPr>
            <a:spLocks noGrp="1"/>
          </p:cNvSpPr>
          <p:nvPr>
            <p:ph type="body" sz="quarter" idx="20"/>
          </p:nvPr>
        </p:nvSpPr>
        <p:spPr>
          <a:xfrm>
            <a:off x="4393498" y="1769550"/>
            <a:ext cx="3405614" cy="769937"/>
          </a:xfrm>
          <a:solidFill>
            <a:schemeClr val="tx1"/>
          </a:solidFill>
        </p:spPr>
        <p:txBody>
          <a:bodyPr lIns="91440" tIns="91440" rIns="91440" bIns="91440" anchor="ctr" anchorCtr="0"/>
          <a:lstStyle>
            <a:lvl1pPr marL="0">
              <a:spcAft>
                <a:spcPts val="600"/>
              </a:spcAft>
              <a:buFontTx/>
              <a:buNone/>
              <a:defRPr sz="1400" b="1">
                <a:solidFill>
                  <a:schemeClr val="bg1"/>
                </a:solidFill>
              </a:defRPr>
            </a:lvl1pPr>
            <a:lvl2pPr marL="0">
              <a:spcAft>
                <a:spcPts val="600"/>
              </a:spcAft>
              <a:buFontTx/>
              <a:buNone/>
              <a:defRPr sz="1400" b="1">
                <a:solidFill>
                  <a:schemeClr val="bg1"/>
                </a:solidFill>
              </a:defRPr>
            </a:lvl2pPr>
            <a:lvl3pPr marL="0" indent="0">
              <a:spcAft>
                <a:spcPts val="600"/>
              </a:spcAft>
              <a:buFontTx/>
              <a:buNone/>
              <a:defRPr sz="1400" b="1">
                <a:solidFill>
                  <a:schemeClr val="bg1"/>
                </a:solidFill>
              </a:defRPr>
            </a:lvl3pPr>
            <a:lvl4pPr marL="0" indent="0">
              <a:spcAft>
                <a:spcPts val="600"/>
              </a:spcAft>
              <a:buFontTx/>
              <a:buNone/>
              <a:defRPr sz="1400" b="1">
                <a:solidFill>
                  <a:schemeClr val="bg1"/>
                </a:solidFill>
              </a:defRPr>
            </a:lvl4pPr>
            <a:lvl5pPr marL="0" indent="0">
              <a:spcAft>
                <a:spcPts val="600"/>
              </a:spcAft>
              <a:buFontTx/>
              <a:buNone/>
              <a:defRPr sz="1400" b="1">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ext Placeholder 9"/>
          <p:cNvSpPr>
            <a:spLocks noGrp="1"/>
          </p:cNvSpPr>
          <p:nvPr>
            <p:ph type="body" sz="quarter" idx="21"/>
          </p:nvPr>
        </p:nvSpPr>
        <p:spPr>
          <a:xfrm>
            <a:off x="8300289" y="1769550"/>
            <a:ext cx="3405614" cy="769937"/>
          </a:xfrm>
          <a:solidFill>
            <a:schemeClr val="tx1"/>
          </a:solidFill>
        </p:spPr>
        <p:txBody>
          <a:bodyPr lIns="91440" tIns="91440" rIns="91440" bIns="91440" anchor="ctr" anchorCtr="0"/>
          <a:lstStyle>
            <a:lvl1pPr marL="0">
              <a:spcAft>
                <a:spcPts val="600"/>
              </a:spcAft>
              <a:buFontTx/>
              <a:buNone/>
              <a:defRPr sz="1400" b="1">
                <a:solidFill>
                  <a:schemeClr val="bg1"/>
                </a:solidFill>
              </a:defRPr>
            </a:lvl1pPr>
            <a:lvl2pPr marL="0">
              <a:spcAft>
                <a:spcPts val="600"/>
              </a:spcAft>
              <a:buFontTx/>
              <a:buNone/>
              <a:defRPr sz="1400" b="1">
                <a:solidFill>
                  <a:schemeClr val="bg1"/>
                </a:solidFill>
              </a:defRPr>
            </a:lvl2pPr>
            <a:lvl3pPr marL="0" indent="0">
              <a:spcAft>
                <a:spcPts val="600"/>
              </a:spcAft>
              <a:buFontTx/>
              <a:buNone/>
              <a:defRPr sz="1400" b="1">
                <a:solidFill>
                  <a:schemeClr val="bg1"/>
                </a:solidFill>
              </a:defRPr>
            </a:lvl3pPr>
            <a:lvl4pPr marL="0" indent="0">
              <a:spcAft>
                <a:spcPts val="600"/>
              </a:spcAft>
              <a:buFontTx/>
              <a:buNone/>
              <a:defRPr sz="1400" b="1">
                <a:solidFill>
                  <a:schemeClr val="bg1"/>
                </a:solidFill>
              </a:defRPr>
            </a:lvl4pPr>
            <a:lvl5pPr marL="0" indent="0">
              <a:spcAft>
                <a:spcPts val="600"/>
              </a:spcAft>
              <a:buFontTx/>
              <a:buNone/>
              <a:defRPr sz="1400" b="1">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5"/>
          <p:cNvSpPr>
            <a:spLocks noGrp="1"/>
          </p:cNvSpPr>
          <p:nvPr>
            <p:ph sz="quarter" idx="17"/>
          </p:nvPr>
        </p:nvSpPr>
        <p:spPr>
          <a:xfrm>
            <a:off x="490939" y="2623098"/>
            <a:ext cx="3405614" cy="3317328"/>
          </a:xfrm>
        </p:spPr>
        <p:txBody>
          <a:bodyPr lIns="91440"/>
          <a:lstStyle>
            <a:lvl1pPr>
              <a:defRPr sz="2200">
                <a:solidFill>
                  <a:schemeClr val="tx1"/>
                </a:solidFill>
              </a:defRPr>
            </a:lvl1pPr>
            <a:lvl2pPr>
              <a:spcAft>
                <a:spcPts val="600"/>
              </a:spcAft>
              <a:defRPr>
                <a:solidFill>
                  <a:schemeClr val="tx2"/>
                </a:solidFill>
              </a:defRPr>
            </a:lvl2pPr>
            <a:lvl3pPr>
              <a:spcAft>
                <a:spcPts val="600"/>
              </a:spcAft>
              <a:defRPr>
                <a:solidFill>
                  <a:schemeClr val="tx2"/>
                </a:solidFill>
              </a:defRPr>
            </a:lvl3pPr>
            <a:lvl4pPr>
              <a:spcAft>
                <a:spcPts val="600"/>
              </a:spcAft>
              <a:defRPr>
                <a:solidFill>
                  <a:schemeClr val="tx2"/>
                </a:solidFill>
              </a:defRPr>
            </a:lvl4pPr>
            <a:lvl5pPr>
              <a:spcAft>
                <a:spcPts val="600"/>
              </a:spcAft>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5"/>
          <p:cNvSpPr>
            <a:spLocks noGrp="1"/>
          </p:cNvSpPr>
          <p:nvPr>
            <p:ph sz="quarter" idx="18"/>
          </p:nvPr>
        </p:nvSpPr>
        <p:spPr>
          <a:xfrm>
            <a:off x="4393497" y="2623098"/>
            <a:ext cx="3405614" cy="3317328"/>
          </a:xfrm>
        </p:spPr>
        <p:txBody>
          <a:bodyPr lIns="91440"/>
          <a:lstStyle>
            <a:lvl1pPr>
              <a:defRPr sz="2200">
                <a:solidFill>
                  <a:srgbClr val="009FDB"/>
                </a:solidFill>
              </a:defRPr>
            </a:lvl1pPr>
            <a:lvl2pPr>
              <a:spcAft>
                <a:spcPts val="600"/>
              </a:spcAft>
              <a:defRPr>
                <a:solidFill>
                  <a:schemeClr val="tx2"/>
                </a:solidFill>
              </a:defRPr>
            </a:lvl2pPr>
            <a:lvl3pPr>
              <a:spcAft>
                <a:spcPts val="600"/>
              </a:spcAft>
              <a:defRPr>
                <a:solidFill>
                  <a:schemeClr val="tx2"/>
                </a:solidFill>
              </a:defRPr>
            </a:lvl3pPr>
            <a:lvl4pPr>
              <a:spcAft>
                <a:spcPts val="600"/>
              </a:spcAft>
              <a:defRPr>
                <a:solidFill>
                  <a:schemeClr val="tx2"/>
                </a:solidFill>
              </a:defRPr>
            </a:lvl4pPr>
            <a:lvl5pPr>
              <a:spcAft>
                <a:spcPts val="600"/>
              </a:spcAft>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5"/>
          <p:cNvSpPr>
            <a:spLocks noGrp="1"/>
          </p:cNvSpPr>
          <p:nvPr>
            <p:ph sz="quarter" idx="19"/>
          </p:nvPr>
        </p:nvSpPr>
        <p:spPr>
          <a:xfrm>
            <a:off x="8300289" y="2623098"/>
            <a:ext cx="3405614" cy="3317328"/>
          </a:xfrm>
        </p:spPr>
        <p:txBody>
          <a:bodyPr lIns="91440"/>
          <a:lstStyle>
            <a:lvl1pPr>
              <a:defRPr sz="2200">
                <a:solidFill>
                  <a:srgbClr val="009FDB"/>
                </a:solidFill>
              </a:defRPr>
            </a:lvl1pPr>
            <a:lvl2pPr>
              <a:spcAft>
                <a:spcPts val="600"/>
              </a:spcAft>
              <a:defRPr>
                <a:solidFill>
                  <a:schemeClr val="tx2"/>
                </a:solidFill>
              </a:defRPr>
            </a:lvl2pPr>
            <a:lvl3pPr>
              <a:spcAft>
                <a:spcPts val="600"/>
              </a:spcAft>
              <a:defRPr>
                <a:solidFill>
                  <a:schemeClr val="tx2"/>
                </a:solidFill>
              </a:defRPr>
            </a:lvl3pPr>
            <a:lvl4pPr>
              <a:spcAft>
                <a:spcPts val="600"/>
              </a:spcAft>
              <a:defRPr>
                <a:solidFill>
                  <a:schemeClr val="tx2"/>
                </a:solidFill>
              </a:defRPr>
            </a:lvl4pPr>
            <a:lvl5pPr>
              <a:spcAft>
                <a:spcPts val="600"/>
              </a:spcAft>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819294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Col with Block">
    <p:spTree>
      <p:nvGrpSpPr>
        <p:cNvPr id="1" name=""/>
        <p:cNvGrpSpPr/>
        <p:nvPr/>
      </p:nvGrpSpPr>
      <p:grpSpPr>
        <a:xfrm>
          <a:off x="0" y="0"/>
          <a:ext cx="0" cy="0"/>
          <a:chOff x="0" y="0"/>
          <a:chExt cx="0" cy="0"/>
        </a:xfrm>
      </p:grpSpPr>
      <p:sp>
        <p:nvSpPr>
          <p:cNvPr id="8" name="Slide Number Placeholder 7"/>
          <p:cNvSpPr>
            <a:spLocks noGrp="1"/>
          </p:cNvSpPr>
          <p:nvPr>
            <p:ph type="sldNum" sz="quarter" idx="11"/>
          </p:nvPr>
        </p:nvSpPr>
        <p:spPr/>
        <p:txBody>
          <a:bodyPr/>
          <a:lstStyle/>
          <a:p>
            <a:fld id="{12CB907E-C602-C34B-93F7-CA9E40714286}" type="slidenum">
              <a:rPr lang="en-US" smtClean="0"/>
              <a:pPr/>
              <a:t>‹#›</a:t>
            </a:fld>
            <a:r>
              <a:rPr lang="en-US"/>
              <a:t> </a:t>
            </a:r>
            <a:endParaRPr lang="en-US" dirty="0"/>
          </a:p>
        </p:txBody>
      </p:sp>
      <p:cxnSp>
        <p:nvCxnSpPr>
          <p:cNvPr id="14" name="Straight Connector 13"/>
          <p:cNvCxnSpPr/>
          <p:nvPr userDrawn="1"/>
        </p:nvCxnSpPr>
        <p:spPr>
          <a:xfrm>
            <a:off x="3167640" y="1791167"/>
            <a:ext cx="0" cy="4073058"/>
          </a:xfrm>
          <a:prstGeom prst="line">
            <a:avLst/>
          </a:prstGeom>
          <a:ln w="6350" cmpd="sng">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a:off x="6094413" y="1769457"/>
            <a:ext cx="0" cy="4094769"/>
          </a:xfrm>
          <a:prstGeom prst="line">
            <a:avLst/>
          </a:prstGeom>
          <a:ln w="6350" cmpd="sng">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a:off x="9019071" y="1780313"/>
            <a:ext cx="0" cy="4083913"/>
          </a:xfrm>
          <a:prstGeom prst="line">
            <a:avLst/>
          </a:prstGeom>
          <a:ln w="6350" cmpd="sng">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90939" y="522779"/>
            <a:ext cx="11209064" cy="342206"/>
          </a:xfrm>
        </p:spPr>
        <p:txBody>
          <a:bodyPr/>
          <a:lstStyle>
            <a:lvl1pPr>
              <a:defRPr>
                <a:solidFill>
                  <a:schemeClr val="tx2"/>
                </a:solidFill>
              </a:defRPr>
            </a:lvl1pPr>
          </a:lstStyle>
          <a:p>
            <a:r>
              <a:rPr lang="en-US"/>
              <a:t>Click to edit Master title style</a:t>
            </a:r>
            <a:endParaRPr lang="en-US" dirty="0"/>
          </a:p>
        </p:txBody>
      </p:sp>
      <p:sp>
        <p:nvSpPr>
          <p:cNvPr id="4" name="Text Placeholder 3"/>
          <p:cNvSpPr>
            <a:spLocks noGrp="1"/>
          </p:cNvSpPr>
          <p:nvPr>
            <p:ph type="body" sz="quarter" idx="14"/>
          </p:nvPr>
        </p:nvSpPr>
        <p:spPr>
          <a:xfrm>
            <a:off x="490940" y="1210471"/>
            <a:ext cx="11213296" cy="394846"/>
          </a:xfrm>
          <a:solidFill>
            <a:schemeClr val="tx2"/>
          </a:solidFill>
        </p:spPr>
        <p:txBody>
          <a:bodyPr lIns="91440" tIns="45720" rIns="91440" bIns="45720" anchor="ctr" anchorCtr="0"/>
          <a:lstStyle>
            <a:lvl1pPr marL="0" indent="0" algn="ctr">
              <a:spcAft>
                <a:spcPts val="600"/>
              </a:spcAft>
              <a:buFontTx/>
              <a:buNone/>
              <a:defRPr sz="1400">
                <a:solidFill>
                  <a:schemeClr val="bg1"/>
                </a:solidFill>
              </a:defRPr>
            </a:lvl1pPr>
            <a:lvl2pPr marL="0" indent="0" algn="ctr">
              <a:spcAft>
                <a:spcPts val="600"/>
              </a:spcAft>
              <a:buFontTx/>
              <a:buNone/>
              <a:defRPr sz="1400">
                <a:solidFill>
                  <a:schemeClr val="bg1"/>
                </a:solidFill>
              </a:defRPr>
            </a:lvl2pPr>
            <a:lvl3pPr marL="0" indent="0" algn="ctr">
              <a:spcAft>
                <a:spcPts val="600"/>
              </a:spcAft>
              <a:buFontTx/>
              <a:buNone/>
              <a:defRPr sz="1400">
                <a:solidFill>
                  <a:schemeClr val="bg1"/>
                </a:solidFill>
              </a:defRPr>
            </a:lvl3pPr>
            <a:lvl4pPr marL="0" indent="0" algn="ctr">
              <a:spcAft>
                <a:spcPts val="600"/>
              </a:spcAft>
              <a:buFontTx/>
              <a:buNone/>
              <a:defRPr sz="1400">
                <a:solidFill>
                  <a:schemeClr val="bg1"/>
                </a:solidFill>
              </a:defRPr>
            </a:lvl4pPr>
            <a:lvl5pPr marL="0" indent="0" algn="ctr">
              <a:spcAft>
                <a:spcPts val="600"/>
              </a:spcAft>
              <a:buFontTx/>
              <a:buNone/>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9"/>
          <p:cNvSpPr>
            <a:spLocks noGrp="1"/>
          </p:cNvSpPr>
          <p:nvPr>
            <p:ph type="body" sz="quarter" idx="15"/>
          </p:nvPr>
        </p:nvSpPr>
        <p:spPr>
          <a:xfrm>
            <a:off x="490939" y="1769550"/>
            <a:ext cx="2450622" cy="769937"/>
          </a:xfrm>
          <a:solidFill>
            <a:schemeClr val="tx1"/>
          </a:solidFill>
        </p:spPr>
        <p:txBody>
          <a:bodyPr lIns="91440" tIns="91440" rIns="91440" bIns="91440" anchor="ctr" anchorCtr="0"/>
          <a:lstStyle>
            <a:lvl1pPr marL="0">
              <a:spcAft>
                <a:spcPts val="600"/>
              </a:spcAft>
              <a:buFontTx/>
              <a:buNone/>
              <a:defRPr sz="1400" b="1">
                <a:solidFill>
                  <a:schemeClr val="bg1"/>
                </a:solidFill>
              </a:defRPr>
            </a:lvl1pPr>
            <a:lvl2pPr marL="0">
              <a:spcAft>
                <a:spcPts val="600"/>
              </a:spcAft>
              <a:buFontTx/>
              <a:buNone/>
              <a:defRPr sz="1400" b="1">
                <a:solidFill>
                  <a:schemeClr val="bg1"/>
                </a:solidFill>
              </a:defRPr>
            </a:lvl2pPr>
            <a:lvl3pPr marL="0" indent="0">
              <a:spcAft>
                <a:spcPts val="600"/>
              </a:spcAft>
              <a:buFontTx/>
              <a:buNone/>
              <a:defRPr sz="1400" b="1">
                <a:solidFill>
                  <a:schemeClr val="bg1"/>
                </a:solidFill>
              </a:defRPr>
            </a:lvl3pPr>
            <a:lvl4pPr marL="0" indent="0">
              <a:spcAft>
                <a:spcPts val="600"/>
              </a:spcAft>
              <a:buFontTx/>
              <a:buNone/>
              <a:defRPr sz="1400" b="1">
                <a:solidFill>
                  <a:schemeClr val="bg1"/>
                </a:solidFill>
              </a:defRPr>
            </a:lvl4pPr>
            <a:lvl5pPr marL="0" indent="0">
              <a:spcAft>
                <a:spcPts val="600"/>
              </a:spcAft>
              <a:buFontTx/>
              <a:buNone/>
              <a:defRPr sz="1400" b="1">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Text Placeholder 9"/>
          <p:cNvSpPr>
            <a:spLocks noGrp="1"/>
          </p:cNvSpPr>
          <p:nvPr>
            <p:ph type="body" sz="quarter" idx="21"/>
          </p:nvPr>
        </p:nvSpPr>
        <p:spPr>
          <a:xfrm>
            <a:off x="3412422" y="1769550"/>
            <a:ext cx="2450622" cy="769937"/>
          </a:xfrm>
          <a:solidFill>
            <a:schemeClr val="tx1"/>
          </a:solidFill>
        </p:spPr>
        <p:txBody>
          <a:bodyPr lIns="91440" tIns="91440" rIns="91440" bIns="91440" anchor="ctr" anchorCtr="0"/>
          <a:lstStyle>
            <a:lvl1pPr marL="0">
              <a:spcAft>
                <a:spcPts val="600"/>
              </a:spcAft>
              <a:buFontTx/>
              <a:buNone/>
              <a:defRPr sz="1400" b="1">
                <a:solidFill>
                  <a:schemeClr val="bg1"/>
                </a:solidFill>
              </a:defRPr>
            </a:lvl1pPr>
            <a:lvl2pPr marL="0">
              <a:spcAft>
                <a:spcPts val="600"/>
              </a:spcAft>
              <a:buFontTx/>
              <a:buNone/>
              <a:defRPr sz="1400" b="1">
                <a:solidFill>
                  <a:schemeClr val="bg1"/>
                </a:solidFill>
              </a:defRPr>
            </a:lvl2pPr>
            <a:lvl3pPr marL="0" indent="0">
              <a:spcAft>
                <a:spcPts val="600"/>
              </a:spcAft>
              <a:buFontTx/>
              <a:buNone/>
              <a:defRPr sz="1400" b="1">
                <a:solidFill>
                  <a:schemeClr val="bg1"/>
                </a:solidFill>
              </a:defRPr>
            </a:lvl3pPr>
            <a:lvl4pPr marL="0" indent="0">
              <a:spcAft>
                <a:spcPts val="600"/>
              </a:spcAft>
              <a:buFontTx/>
              <a:buNone/>
              <a:defRPr sz="1400" b="1">
                <a:solidFill>
                  <a:schemeClr val="bg1"/>
                </a:solidFill>
              </a:defRPr>
            </a:lvl4pPr>
            <a:lvl5pPr marL="0" indent="0">
              <a:spcAft>
                <a:spcPts val="600"/>
              </a:spcAft>
              <a:buFontTx/>
              <a:buNone/>
              <a:defRPr sz="1400" b="1">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Text Placeholder 9"/>
          <p:cNvSpPr>
            <a:spLocks noGrp="1"/>
          </p:cNvSpPr>
          <p:nvPr>
            <p:ph type="body" sz="quarter" idx="22"/>
          </p:nvPr>
        </p:nvSpPr>
        <p:spPr>
          <a:xfrm>
            <a:off x="6332423" y="1769550"/>
            <a:ext cx="2450622" cy="769937"/>
          </a:xfrm>
          <a:solidFill>
            <a:schemeClr val="tx1"/>
          </a:solidFill>
        </p:spPr>
        <p:txBody>
          <a:bodyPr lIns="91440" tIns="91440" rIns="91440" bIns="91440" anchor="ctr" anchorCtr="0"/>
          <a:lstStyle>
            <a:lvl1pPr marL="0">
              <a:spcAft>
                <a:spcPts val="600"/>
              </a:spcAft>
              <a:buFontTx/>
              <a:buNone/>
              <a:defRPr sz="1400" b="1">
                <a:solidFill>
                  <a:schemeClr val="bg1"/>
                </a:solidFill>
              </a:defRPr>
            </a:lvl1pPr>
            <a:lvl2pPr marL="0">
              <a:spcAft>
                <a:spcPts val="600"/>
              </a:spcAft>
              <a:buFontTx/>
              <a:buNone/>
              <a:defRPr sz="1400" b="1">
                <a:solidFill>
                  <a:schemeClr val="bg1"/>
                </a:solidFill>
              </a:defRPr>
            </a:lvl2pPr>
            <a:lvl3pPr marL="0" indent="0">
              <a:spcAft>
                <a:spcPts val="600"/>
              </a:spcAft>
              <a:buFontTx/>
              <a:buNone/>
              <a:defRPr sz="1400" b="1">
                <a:solidFill>
                  <a:schemeClr val="bg1"/>
                </a:solidFill>
              </a:defRPr>
            </a:lvl3pPr>
            <a:lvl4pPr marL="0" indent="0">
              <a:spcAft>
                <a:spcPts val="600"/>
              </a:spcAft>
              <a:buFontTx/>
              <a:buNone/>
              <a:defRPr sz="1400" b="1">
                <a:solidFill>
                  <a:schemeClr val="bg1"/>
                </a:solidFill>
              </a:defRPr>
            </a:lvl4pPr>
            <a:lvl5pPr marL="0" indent="0">
              <a:spcAft>
                <a:spcPts val="600"/>
              </a:spcAft>
              <a:buFontTx/>
              <a:buNone/>
              <a:defRPr sz="1400" b="1">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Text Placeholder 9"/>
          <p:cNvSpPr>
            <a:spLocks noGrp="1"/>
          </p:cNvSpPr>
          <p:nvPr>
            <p:ph type="body" sz="quarter" idx="23"/>
          </p:nvPr>
        </p:nvSpPr>
        <p:spPr>
          <a:xfrm>
            <a:off x="9255280" y="1769550"/>
            <a:ext cx="2450622" cy="769937"/>
          </a:xfrm>
          <a:solidFill>
            <a:schemeClr val="tx1"/>
          </a:solidFill>
        </p:spPr>
        <p:txBody>
          <a:bodyPr lIns="91440" tIns="91440" rIns="91440" bIns="91440" anchor="ctr" anchorCtr="0"/>
          <a:lstStyle>
            <a:lvl1pPr marL="0">
              <a:spcAft>
                <a:spcPts val="600"/>
              </a:spcAft>
              <a:buFontTx/>
              <a:buNone/>
              <a:defRPr sz="1400" b="1">
                <a:solidFill>
                  <a:schemeClr val="bg1"/>
                </a:solidFill>
              </a:defRPr>
            </a:lvl1pPr>
            <a:lvl2pPr marL="0">
              <a:spcAft>
                <a:spcPts val="600"/>
              </a:spcAft>
              <a:buFontTx/>
              <a:buNone/>
              <a:defRPr sz="1400" b="1">
                <a:solidFill>
                  <a:schemeClr val="bg1"/>
                </a:solidFill>
              </a:defRPr>
            </a:lvl2pPr>
            <a:lvl3pPr marL="0" indent="0">
              <a:spcAft>
                <a:spcPts val="600"/>
              </a:spcAft>
              <a:buFontTx/>
              <a:buNone/>
              <a:defRPr sz="1400" b="1">
                <a:solidFill>
                  <a:schemeClr val="bg1"/>
                </a:solidFill>
              </a:defRPr>
            </a:lvl3pPr>
            <a:lvl4pPr marL="0" indent="0">
              <a:spcAft>
                <a:spcPts val="600"/>
              </a:spcAft>
              <a:buFontTx/>
              <a:buNone/>
              <a:defRPr sz="1400" b="1">
                <a:solidFill>
                  <a:schemeClr val="bg1"/>
                </a:solidFill>
              </a:defRPr>
            </a:lvl4pPr>
            <a:lvl5pPr marL="0" indent="0">
              <a:spcAft>
                <a:spcPts val="600"/>
              </a:spcAft>
              <a:buFontTx/>
              <a:buNone/>
              <a:defRPr sz="1400" b="1">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5"/>
          <p:cNvSpPr>
            <a:spLocks noGrp="1"/>
          </p:cNvSpPr>
          <p:nvPr>
            <p:ph sz="quarter" idx="17"/>
          </p:nvPr>
        </p:nvSpPr>
        <p:spPr>
          <a:xfrm>
            <a:off x="490939" y="2623098"/>
            <a:ext cx="2436152" cy="3328184"/>
          </a:xfrm>
        </p:spPr>
        <p:txBody>
          <a:bodyPr lIns="91440"/>
          <a:lstStyle>
            <a:lvl1pPr>
              <a:defRPr sz="2200">
                <a:solidFill>
                  <a:srgbClr val="009FDB"/>
                </a:solidFill>
              </a:defRPr>
            </a:lvl1pPr>
            <a:lvl2pPr>
              <a:spcAft>
                <a:spcPts val="600"/>
              </a:spcAft>
              <a:defRPr>
                <a:solidFill>
                  <a:schemeClr val="tx2"/>
                </a:solidFill>
              </a:defRPr>
            </a:lvl2pPr>
            <a:lvl3pPr>
              <a:spcAft>
                <a:spcPts val="600"/>
              </a:spcAft>
              <a:defRPr>
                <a:solidFill>
                  <a:schemeClr val="tx2"/>
                </a:solidFill>
              </a:defRPr>
            </a:lvl3pPr>
            <a:lvl4pPr>
              <a:spcAft>
                <a:spcPts val="600"/>
              </a:spcAft>
              <a:defRPr>
                <a:solidFill>
                  <a:schemeClr val="tx2"/>
                </a:solidFill>
              </a:defRPr>
            </a:lvl4pPr>
            <a:lvl5pPr>
              <a:spcAft>
                <a:spcPts val="600"/>
              </a:spcAft>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5"/>
          <p:cNvSpPr>
            <a:spLocks noGrp="1"/>
          </p:cNvSpPr>
          <p:nvPr>
            <p:ph sz="quarter" idx="18"/>
          </p:nvPr>
        </p:nvSpPr>
        <p:spPr>
          <a:xfrm>
            <a:off x="3412422" y="2623098"/>
            <a:ext cx="2436152" cy="3328184"/>
          </a:xfrm>
        </p:spPr>
        <p:txBody>
          <a:bodyPr lIns="91440"/>
          <a:lstStyle>
            <a:lvl1pPr>
              <a:defRPr sz="2200">
                <a:solidFill>
                  <a:srgbClr val="009FDB"/>
                </a:solidFill>
              </a:defRPr>
            </a:lvl1pPr>
            <a:lvl2pPr>
              <a:spcAft>
                <a:spcPts val="600"/>
              </a:spcAft>
              <a:defRPr>
                <a:solidFill>
                  <a:schemeClr val="tx2"/>
                </a:solidFill>
              </a:defRPr>
            </a:lvl2pPr>
            <a:lvl3pPr>
              <a:spcAft>
                <a:spcPts val="600"/>
              </a:spcAft>
              <a:defRPr>
                <a:solidFill>
                  <a:schemeClr val="tx2"/>
                </a:solidFill>
              </a:defRPr>
            </a:lvl3pPr>
            <a:lvl4pPr>
              <a:spcAft>
                <a:spcPts val="600"/>
              </a:spcAft>
              <a:defRPr>
                <a:solidFill>
                  <a:schemeClr val="tx2"/>
                </a:solidFill>
              </a:defRPr>
            </a:lvl4pPr>
            <a:lvl5pPr>
              <a:spcAft>
                <a:spcPts val="600"/>
              </a:spcAft>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5"/>
          <p:cNvSpPr>
            <a:spLocks noGrp="1"/>
          </p:cNvSpPr>
          <p:nvPr>
            <p:ph sz="quarter" idx="19"/>
          </p:nvPr>
        </p:nvSpPr>
        <p:spPr>
          <a:xfrm>
            <a:off x="6332423" y="2623098"/>
            <a:ext cx="2436152" cy="3328184"/>
          </a:xfrm>
        </p:spPr>
        <p:txBody>
          <a:bodyPr lIns="91440"/>
          <a:lstStyle>
            <a:lvl1pPr>
              <a:defRPr sz="2200">
                <a:solidFill>
                  <a:srgbClr val="009FDB"/>
                </a:solidFill>
              </a:defRPr>
            </a:lvl1pPr>
            <a:lvl2pPr>
              <a:spcAft>
                <a:spcPts val="600"/>
              </a:spcAft>
              <a:defRPr>
                <a:solidFill>
                  <a:schemeClr val="tx2"/>
                </a:solidFill>
              </a:defRPr>
            </a:lvl2pPr>
            <a:lvl3pPr>
              <a:spcAft>
                <a:spcPts val="600"/>
              </a:spcAft>
              <a:defRPr>
                <a:solidFill>
                  <a:schemeClr val="tx2"/>
                </a:solidFill>
              </a:defRPr>
            </a:lvl3pPr>
            <a:lvl4pPr>
              <a:spcAft>
                <a:spcPts val="600"/>
              </a:spcAft>
              <a:defRPr>
                <a:solidFill>
                  <a:schemeClr val="tx2"/>
                </a:solidFill>
              </a:defRPr>
            </a:lvl4pPr>
            <a:lvl5pPr>
              <a:spcAft>
                <a:spcPts val="600"/>
              </a:spcAft>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Content Placeholder 5"/>
          <p:cNvSpPr>
            <a:spLocks noGrp="1"/>
          </p:cNvSpPr>
          <p:nvPr>
            <p:ph sz="quarter" idx="20"/>
          </p:nvPr>
        </p:nvSpPr>
        <p:spPr>
          <a:xfrm>
            <a:off x="9255280" y="2623098"/>
            <a:ext cx="2436152" cy="3328184"/>
          </a:xfrm>
        </p:spPr>
        <p:txBody>
          <a:bodyPr lIns="91440"/>
          <a:lstStyle>
            <a:lvl1pPr>
              <a:defRPr sz="2200">
                <a:solidFill>
                  <a:srgbClr val="009FDB"/>
                </a:solidFill>
              </a:defRPr>
            </a:lvl1pPr>
            <a:lvl2pPr>
              <a:spcAft>
                <a:spcPts val="600"/>
              </a:spcAft>
              <a:defRPr>
                <a:solidFill>
                  <a:schemeClr val="tx2"/>
                </a:solidFill>
              </a:defRPr>
            </a:lvl2pPr>
            <a:lvl3pPr>
              <a:spcAft>
                <a:spcPts val="600"/>
              </a:spcAft>
              <a:defRPr>
                <a:solidFill>
                  <a:schemeClr val="tx2"/>
                </a:solidFill>
              </a:defRPr>
            </a:lvl3pPr>
            <a:lvl4pPr>
              <a:spcAft>
                <a:spcPts val="600"/>
              </a:spcAft>
              <a:defRPr>
                <a:solidFill>
                  <a:schemeClr val="tx2"/>
                </a:solidFill>
              </a:defRPr>
            </a:lvl4pPr>
            <a:lvl5pPr>
              <a:spcAft>
                <a:spcPts val="600"/>
              </a:spcAft>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2849810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allout Content">
    <p:spTree>
      <p:nvGrpSpPr>
        <p:cNvPr id="1" name=""/>
        <p:cNvGrpSpPr/>
        <p:nvPr/>
      </p:nvGrpSpPr>
      <p:grpSpPr>
        <a:xfrm>
          <a:off x="0" y="0"/>
          <a:ext cx="0" cy="0"/>
          <a:chOff x="0" y="0"/>
          <a:chExt cx="0" cy="0"/>
        </a:xfrm>
      </p:grpSpPr>
      <p:sp>
        <p:nvSpPr>
          <p:cNvPr id="8" name="Slide Number Placeholder 7"/>
          <p:cNvSpPr>
            <a:spLocks noGrp="1"/>
          </p:cNvSpPr>
          <p:nvPr>
            <p:ph type="sldNum" sz="quarter" idx="11"/>
          </p:nvPr>
        </p:nvSpPr>
        <p:spPr/>
        <p:txBody>
          <a:bodyPr/>
          <a:lstStyle/>
          <a:p>
            <a:fld id="{12CB907E-C602-C34B-93F7-CA9E40714286}" type="slidenum">
              <a:rPr lang="en-US" smtClean="0"/>
              <a:pPr/>
              <a:t>‹#›</a:t>
            </a:fld>
            <a:r>
              <a:rPr lang="en-US"/>
              <a:t> </a:t>
            </a:r>
            <a:endParaRPr lang="en-US" dirty="0"/>
          </a:p>
        </p:txBody>
      </p:sp>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6" name="Content Placeholder 5"/>
          <p:cNvSpPr>
            <a:spLocks noGrp="1"/>
          </p:cNvSpPr>
          <p:nvPr>
            <p:ph sz="quarter" idx="12"/>
          </p:nvPr>
        </p:nvSpPr>
        <p:spPr>
          <a:xfrm>
            <a:off x="490938" y="1139825"/>
            <a:ext cx="7942744" cy="4806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5"/>
          <p:cNvSpPr>
            <a:spLocks noGrp="1"/>
          </p:cNvSpPr>
          <p:nvPr>
            <p:ph sz="quarter" idx="14"/>
          </p:nvPr>
        </p:nvSpPr>
        <p:spPr>
          <a:xfrm>
            <a:off x="8658470" y="1206500"/>
            <a:ext cx="3041533" cy="4648200"/>
          </a:xfrm>
          <a:solidFill>
            <a:srgbClr val="E8E8E8"/>
          </a:solidFill>
        </p:spPr>
        <p:txBody>
          <a:bodyPr lIns="274320" tIns="182880" rIns="274320" bIns="182880"/>
          <a:lstStyle>
            <a:lvl1pPr>
              <a:lnSpc>
                <a:spcPct val="100000"/>
              </a:lnSpc>
              <a:spcAft>
                <a:spcPts val="600"/>
              </a:spcAft>
              <a:defRPr sz="1600" baseline="0">
                <a:solidFill>
                  <a:schemeClr val="tx2"/>
                </a:solidFill>
              </a:defRPr>
            </a:lvl1pPr>
            <a:lvl2pPr>
              <a:lnSpc>
                <a:spcPct val="100000"/>
              </a:lnSpc>
              <a:spcAft>
                <a:spcPts val="600"/>
              </a:spcAft>
              <a:defRPr sz="1600" i="1" baseline="0"/>
            </a:lvl2pPr>
            <a:lvl3pPr>
              <a:lnSpc>
                <a:spcPct val="100000"/>
              </a:lnSpc>
              <a:spcAft>
                <a:spcPts val="600"/>
              </a:spcAft>
              <a:defRPr/>
            </a:lvl3pPr>
            <a:lvl4pPr>
              <a:lnSpc>
                <a:spcPct val="100000"/>
              </a:lnSpc>
              <a:spcAft>
                <a:spcPts val="600"/>
              </a:spcAft>
              <a:defRPr/>
            </a:lvl4pPr>
            <a:lvl5pPr>
              <a:lnSpc>
                <a:spcPct val="100000"/>
              </a:lnSpc>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4032612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allout Picture">
    <p:spTree>
      <p:nvGrpSpPr>
        <p:cNvPr id="1" name=""/>
        <p:cNvGrpSpPr/>
        <p:nvPr/>
      </p:nvGrpSpPr>
      <p:grpSpPr>
        <a:xfrm>
          <a:off x="0" y="0"/>
          <a:ext cx="0" cy="0"/>
          <a:chOff x="0" y="0"/>
          <a:chExt cx="0" cy="0"/>
        </a:xfrm>
      </p:grpSpPr>
      <p:sp>
        <p:nvSpPr>
          <p:cNvPr id="8" name="Slide Number Placeholder 7"/>
          <p:cNvSpPr>
            <a:spLocks noGrp="1"/>
          </p:cNvSpPr>
          <p:nvPr>
            <p:ph type="sldNum" sz="quarter" idx="11"/>
          </p:nvPr>
        </p:nvSpPr>
        <p:spPr/>
        <p:txBody>
          <a:bodyPr/>
          <a:lstStyle/>
          <a:p>
            <a:fld id="{12CB907E-C602-C34B-93F7-CA9E40714286}" type="slidenum">
              <a:rPr lang="en-US" smtClean="0"/>
              <a:pPr/>
              <a:t>‹#›</a:t>
            </a:fld>
            <a:r>
              <a:rPr lang="en-US"/>
              <a:t> </a:t>
            </a:r>
            <a:endParaRPr lang="en-US" dirty="0"/>
          </a:p>
        </p:txBody>
      </p:sp>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9" name="Content Placeholder 5"/>
          <p:cNvSpPr>
            <a:spLocks noGrp="1"/>
          </p:cNvSpPr>
          <p:nvPr>
            <p:ph sz="quarter" idx="14"/>
          </p:nvPr>
        </p:nvSpPr>
        <p:spPr>
          <a:xfrm>
            <a:off x="8658470" y="1206500"/>
            <a:ext cx="3041533" cy="4648200"/>
          </a:xfrm>
          <a:solidFill>
            <a:srgbClr val="E8E8E8"/>
          </a:solidFill>
        </p:spPr>
        <p:txBody>
          <a:bodyPr lIns="274320" tIns="182880" rIns="274320" bIns="182880"/>
          <a:lstStyle>
            <a:lvl1pPr>
              <a:lnSpc>
                <a:spcPct val="100000"/>
              </a:lnSpc>
              <a:spcAft>
                <a:spcPts val="600"/>
              </a:spcAft>
              <a:defRPr sz="1600" baseline="0">
                <a:solidFill>
                  <a:schemeClr val="tx2"/>
                </a:solidFill>
              </a:defRPr>
            </a:lvl1pPr>
            <a:lvl2pPr>
              <a:lnSpc>
                <a:spcPct val="100000"/>
              </a:lnSpc>
              <a:spcAft>
                <a:spcPts val="600"/>
              </a:spcAft>
              <a:defRPr sz="1600" i="1" baseline="0"/>
            </a:lvl2pPr>
            <a:lvl3pPr>
              <a:lnSpc>
                <a:spcPct val="100000"/>
              </a:lnSpc>
              <a:spcAft>
                <a:spcPts val="600"/>
              </a:spcAft>
              <a:defRPr/>
            </a:lvl3pPr>
            <a:lvl4pPr>
              <a:lnSpc>
                <a:spcPct val="100000"/>
              </a:lnSpc>
              <a:spcAft>
                <a:spcPts val="600"/>
              </a:spcAft>
              <a:defRPr/>
            </a:lvl4pPr>
            <a:lvl5pPr>
              <a:lnSpc>
                <a:spcPct val="100000"/>
              </a:lnSpc>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Picture Placeholder 3"/>
          <p:cNvSpPr>
            <a:spLocks noGrp="1"/>
          </p:cNvSpPr>
          <p:nvPr>
            <p:ph type="pic" sz="quarter" idx="15"/>
          </p:nvPr>
        </p:nvSpPr>
        <p:spPr>
          <a:xfrm>
            <a:off x="490939" y="1206500"/>
            <a:ext cx="7937550" cy="4648200"/>
          </a:xfrm>
        </p:spPr>
        <p:txBody>
          <a:bodyPr/>
          <a:lstStyle>
            <a:lvl1pPr>
              <a:defRPr sz="1800">
                <a:solidFill>
                  <a:schemeClr val="bg2"/>
                </a:solidFill>
              </a:defRPr>
            </a:lvl1pPr>
          </a:lstStyle>
          <a:p>
            <a:r>
              <a:rPr lang="en-US"/>
              <a:t>Click icon to add picture</a:t>
            </a:r>
          </a:p>
        </p:txBody>
      </p:sp>
    </p:spTree>
    <p:extLst>
      <p:ext uri="{BB962C8B-B14F-4D97-AF65-F5344CB8AC3E}">
        <p14:creationId xmlns:p14="http://schemas.microsoft.com/office/powerpoint/2010/main" val="335646001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From To">
    <p:spTree>
      <p:nvGrpSpPr>
        <p:cNvPr id="1" name=""/>
        <p:cNvGrpSpPr/>
        <p:nvPr/>
      </p:nvGrpSpPr>
      <p:grpSpPr>
        <a:xfrm>
          <a:off x="0" y="0"/>
          <a:ext cx="0" cy="0"/>
          <a:chOff x="0" y="0"/>
          <a:chExt cx="0" cy="0"/>
        </a:xfrm>
      </p:grpSpPr>
      <p:sp>
        <p:nvSpPr>
          <p:cNvPr id="8" name="Slide Number Placeholder 7"/>
          <p:cNvSpPr>
            <a:spLocks noGrp="1"/>
          </p:cNvSpPr>
          <p:nvPr>
            <p:ph type="sldNum" sz="quarter" idx="11"/>
          </p:nvPr>
        </p:nvSpPr>
        <p:spPr/>
        <p:txBody>
          <a:bodyPr/>
          <a:lstStyle/>
          <a:p>
            <a:fld id="{12CB907E-C602-C34B-93F7-CA9E40714286}" type="slidenum">
              <a:rPr lang="en-US" smtClean="0"/>
              <a:pPr/>
              <a:t>‹#›</a:t>
            </a:fld>
            <a:r>
              <a:rPr lang="en-US"/>
              <a:t> </a:t>
            </a:r>
            <a:endParaRPr lang="en-US" dirty="0"/>
          </a:p>
        </p:txBody>
      </p:sp>
      <p:sp>
        <p:nvSpPr>
          <p:cNvPr id="5" name="Rectangle 4"/>
          <p:cNvSpPr/>
          <p:nvPr userDrawn="1"/>
        </p:nvSpPr>
        <p:spPr>
          <a:xfrm>
            <a:off x="489338" y="1458409"/>
            <a:ext cx="5347794" cy="4405816"/>
          </a:xfrm>
          <a:prstGeom prst="rect">
            <a:avLst/>
          </a:prstGeom>
          <a:solidFill>
            <a:srgbClr val="E8E8E8"/>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a:p>
        </p:txBody>
      </p:sp>
      <p:sp>
        <p:nvSpPr>
          <p:cNvPr id="15" name="Rectangle 14"/>
          <p:cNvSpPr/>
          <p:nvPr userDrawn="1"/>
        </p:nvSpPr>
        <p:spPr>
          <a:xfrm>
            <a:off x="6352209" y="1458409"/>
            <a:ext cx="5347794" cy="4405816"/>
          </a:xfrm>
          <a:prstGeom prst="rect">
            <a:avLst/>
          </a:prstGeom>
          <a:solidFill>
            <a:srgbClr val="E8E8E8"/>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a:p>
        </p:txBody>
      </p:sp>
      <p:sp>
        <p:nvSpPr>
          <p:cNvPr id="2" name="Title 1"/>
          <p:cNvSpPr>
            <a:spLocks noGrp="1"/>
          </p:cNvSpPr>
          <p:nvPr>
            <p:ph type="title"/>
          </p:nvPr>
        </p:nvSpPr>
        <p:spPr>
          <a:xfrm>
            <a:off x="489338" y="522779"/>
            <a:ext cx="11209064" cy="342206"/>
          </a:xfrm>
        </p:spPr>
        <p:txBody>
          <a:bodyPr/>
          <a:lstStyle>
            <a:lvl1pPr>
              <a:defRPr>
                <a:solidFill>
                  <a:schemeClr val="tx2"/>
                </a:solidFill>
              </a:defRPr>
            </a:lvl1pPr>
          </a:lstStyle>
          <a:p>
            <a:r>
              <a:rPr lang="en-US"/>
              <a:t>Click to edit Master title style</a:t>
            </a:r>
            <a:endParaRPr lang="en-US" dirty="0"/>
          </a:p>
        </p:txBody>
      </p:sp>
      <p:sp>
        <p:nvSpPr>
          <p:cNvPr id="4" name="Text Placeholder 3"/>
          <p:cNvSpPr>
            <a:spLocks noGrp="1"/>
          </p:cNvSpPr>
          <p:nvPr>
            <p:ph type="body" sz="quarter" idx="14"/>
          </p:nvPr>
        </p:nvSpPr>
        <p:spPr>
          <a:xfrm>
            <a:off x="489339" y="1142212"/>
            <a:ext cx="5347755" cy="316199"/>
          </a:xfrm>
        </p:spPr>
        <p:txBody>
          <a:bodyPr/>
          <a:lstStyle>
            <a:lvl1pPr marL="0" indent="0">
              <a:lnSpc>
                <a:spcPct val="100000"/>
              </a:lnSpc>
              <a:spcAft>
                <a:spcPts val="0"/>
              </a:spcAft>
              <a:buFontTx/>
              <a:buNone/>
              <a:defRPr sz="1600" b="0" i="1">
                <a:solidFill>
                  <a:schemeClr val="tx2"/>
                </a:solidFill>
              </a:defRPr>
            </a:lvl1pPr>
            <a:lvl2pPr marL="0" indent="0">
              <a:lnSpc>
                <a:spcPct val="100000"/>
              </a:lnSpc>
              <a:spcAft>
                <a:spcPts val="0"/>
              </a:spcAft>
              <a:buFontTx/>
              <a:buNone/>
              <a:defRPr sz="1600" b="0" i="1">
                <a:solidFill>
                  <a:schemeClr val="tx2"/>
                </a:solidFill>
              </a:defRPr>
            </a:lvl2pPr>
            <a:lvl3pPr marL="0" indent="0">
              <a:lnSpc>
                <a:spcPct val="100000"/>
              </a:lnSpc>
              <a:spcAft>
                <a:spcPts val="0"/>
              </a:spcAft>
              <a:buFontTx/>
              <a:buNone/>
              <a:defRPr sz="1600" b="0" i="1">
                <a:solidFill>
                  <a:schemeClr val="tx2"/>
                </a:solidFill>
              </a:defRPr>
            </a:lvl3pPr>
            <a:lvl4pPr marL="0" indent="0">
              <a:lnSpc>
                <a:spcPct val="100000"/>
              </a:lnSpc>
              <a:spcAft>
                <a:spcPts val="0"/>
              </a:spcAft>
              <a:buFontTx/>
              <a:buNone/>
              <a:defRPr sz="1600" b="0" i="1">
                <a:solidFill>
                  <a:schemeClr val="tx2"/>
                </a:solidFill>
              </a:defRPr>
            </a:lvl4pPr>
            <a:lvl5pPr marL="0" indent="0">
              <a:lnSpc>
                <a:spcPct val="100000"/>
              </a:lnSpc>
              <a:spcAft>
                <a:spcPts val="0"/>
              </a:spcAft>
              <a:buFontTx/>
              <a:buNone/>
              <a:defRPr sz="1600" b="0" i="1">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12"/>
          </p:nvPr>
        </p:nvSpPr>
        <p:spPr>
          <a:xfrm>
            <a:off x="729005" y="1587384"/>
            <a:ext cx="4875530" cy="41371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3"/>
          <p:cNvSpPr>
            <a:spLocks noGrp="1"/>
          </p:cNvSpPr>
          <p:nvPr>
            <p:ph type="body" sz="quarter" idx="15"/>
          </p:nvPr>
        </p:nvSpPr>
        <p:spPr>
          <a:xfrm>
            <a:off x="6361399" y="1142212"/>
            <a:ext cx="5338604" cy="316199"/>
          </a:xfrm>
        </p:spPr>
        <p:txBody>
          <a:bodyPr/>
          <a:lstStyle>
            <a:lvl1pPr marL="0" indent="0">
              <a:lnSpc>
                <a:spcPct val="100000"/>
              </a:lnSpc>
              <a:spcAft>
                <a:spcPts val="0"/>
              </a:spcAft>
              <a:buFontTx/>
              <a:buNone/>
              <a:defRPr sz="1600" b="0" i="1">
                <a:solidFill>
                  <a:schemeClr val="tx2"/>
                </a:solidFill>
              </a:defRPr>
            </a:lvl1pPr>
            <a:lvl2pPr marL="0" indent="0">
              <a:lnSpc>
                <a:spcPct val="100000"/>
              </a:lnSpc>
              <a:spcAft>
                <a:spcPts val="0"/>
              </a:spcAft>
              <a:buFontTx/>
              <a:buNone/>
              <a:defRPr sz="1600" b="0" i="1">
                <a:solidFill>
                  <a:schemeClr val="tx2"/>
                </a:solidFill>
              </a:defRPr>
            </a:lvl2pPr>
            <a:lvl3pPr marL="0" indent="0">
              <a:lnSpc>
                <a:spcPct val="100000"/>
              </a:lnSpc>
              <a:spcAft>
                <a:spcPts val="0"/>
              </a:spcAft>
              <a:buFontTx/>
              <a:buNone/>
              <a:defRPr sz="1600" b="0" i="1">
                <a:solidFill>
                  <a:schemeClr val="tx2"/>
                </a:solidFill>
              </a:defRPr>
            </a:lvl3pPr>
            <a:lvl4pPr marL="0" indent="0">
              <a:lnSpc>
                <a:spcPct val="100000"/>
              </a:lnSpc>
              <a:spcAft>
                <a:spcPts val="0"/>
              </a:spcAft>
              <a:buFontTx/>
              <a:buNone/>
              <a:defRPr sz="1600" b="0" i="1">
                <a:solidFill>
                  <a:schemeClr val="tx2"/>
                </a:solidFill>
              </a:defRPr>
            </a:lvl4pPr>
            <a:lvl5pPr marL="0" indent="0">
              <a:lnSpc>
                <a:spcPct val="100000"/>
              </a:lnSpc>
              <a:spcAft>
                <a:spcPts val="0"/>
              </a:spcAft>
              <a:buFontTx/>
              <a:buNone/>
              <a:defRPr sz="1600" b="0" i="1">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5"/>
          <p:cNvSpPr>
            <a:spLocks noGrp="1"/>
          </p:cNvSpPr>
          <p:nvPr>
            <p:ph sz="quarter" idx="16"/>
          </p:nvPr>
        </p:nvSpPr>
        <p:spPr>
          <a:xfrm>
            <a:off x="6586412" y="1587384"/>
            <a:ext cx="4875530" cy="41371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p:cNvPicPr>
            <a:picLocks noChangeAspect="1"/>
          </p:cNvPicPr>
          <p:nvPr userDrawn="1"/>
        </p:nvPicPr>
        <p:blipFill>
          <a:blip r:embed="rId2"/>
          <a:stretch>
            <a:fillRect/>
          </a:stretch>
        </p:blipFill>
        <p:spPr>
          <a:xfrm>
            <a:off x="5983968" y="3217928"/>
            <a:ext cx="253934" cy="596900"/>
          </a:xfrm>
          <a:prstGeom prst="rect">
            <a:avLst/>
          </a:prstGeom>
        </p:spPr>
      </p:pic>
    </p:spTree>
    <p:extLst>
      <p:ext uri="{BB962C8B-B14F-4D97-AF65-F5344CB8AC3E}">
        <p14:creationId xmlns:p14="http://schemas.microsoft.com/office/powerpoint/2010/main" val="16249936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Option 4">
    <p:spTree>
      <p:nvGrpSpPr>
        <p:cNvPr id="1" name=""/>
        <p:cNvGrpSpPr/>
        <p:nvPr/>
      </p:nvGrpSpPr>
      <p:grpSpPr>
        <a:xfrm>
          <a:off x="0" y="0"/>
          <a:ext cx="0" cy="0"/>
          <a:chOff x="0" y="0"/>
          <a:chExt cx="0" cy="0"/>
        </a:xfrm>
      </p:grpSpPr>
      <p:sp>
        <p:nvSpPr>
          <p:cNvPr id="4" name="Picture Placeholder 3"/>
          <p:cNvSpPr>
            <a:spLocks noGrp="1"/>
          </p:cNvSpPr>
          <p:nvPr>
            <p:ph type="pic" sz="quarter" idx="15"/>
          </p:nvPr>
        </p:nvSpPr>
        <p:spPr>
          <a:xfrm>
            <a:off x="-1" y="0"/>
            <a:ext cx="2999232" cy="1645920"/>
          </a:xfrm>
        </p:spPr>
        <p:txBody>
          <a:bodyPr/>
          <a:lstStyle>
            <a:lvl1pPr>
              <a:defRPr sz="1800">
                <a:solidFill>
                  <a:schemeClr val="bg2"/>
                </a:solidFill>
              </a:defRPr>
            </a:lvl1pPr>
          </a:lstStyle>
          <a:p>
            <a:r>
              <a:rPr lang="en-US"/>
              <a:t>Click icon to add picture</a:t>
            </a:r>
          </a:p>
        </p:txBody>
      </p:sp>
      <p:sp>
        <p:nvSpPr>
          <p:cNvPr id="2" name="Title 1"/>
          <p:cNvSpPr>
            <a:spLocks noGrp="1"/>
          </p:cNvSpPr>
          <p:nvPr>
            <p:ph type="title" hasCustomPrompt="1"/>
          </p:nvPr>
        </p:nvSpPr>
        <p:spPr>
          <a:xfrm>
            <a:off x="499742" y="3657600"/>
            <a:ext cx="11209064" cy="1517904"/>
          </a:xfrm>
        </p:spPr>
        <p:txBody>
          <a:bodyPr anchor="t" anchorCtr="0"/>
          <a:lstStyle>
            <a:lvl1pPr>
              <a:lnSpc>
                <a:spcPct val="82000"/>
              </a:lnSpc>
              <a:spcAft>
                <a:spcPts val="800"/>
              </a:spcAft>
              <a:defRPr sz="3600">
                <a:solidFill>
                  <a:schemeClr val="tx1"/>
                </a:solidFill>
              </a:defRPr>
            </a:lvl1pPr>
          </a:lstStyle>
          <a:p>
            <a:r>
              <a:rPr lang="en-US" dirty="0"/>
              <a:t>Click to edit Master title style</a:t>
            </a:r>
            <a:br>
              <a:rPr lang="en-US" dirty="0"/>
            </a:br>
            <a:r>
              <a:rPr lang="en-US" dirty="0"/>
              <a:t>type style</a:t>
            </a:r>
          </a:p>
        </p:txBody>
      </p:sp>
      <p:sp>
        <p:nvSpPr>
          <p:cNvPr id="10" name="Text Placeholder 9"/>
          <p:cNvSpPr>
            <a:spLocks noGrp="1"/>
          </p:cNvSpPr>
          <p:nvPr>
            <p:ph type="body" sz="quarter" idx="13"/>
          </p:nvPr>
        </p:nvSpPr>
        <p:spPr>
          <a:xfrm>
            <a:off x="499743" y="5303520"/>
            <a:ext cx="8651774" cy="820952"/>
          </a:xfrm>
        </p:spPr>
        <p:txBody>
          <a:bodyPr/>
          <a:lstStyle>
            <a:lvl1pPr marL="0" indent="0">
              <a:lnSpc>
                <a:spcPct val="100000"/>
              </a:lnSpc>
              <a:spcAft>
                <a:spcPts val="600"/>
              </a:spcAft>
              <a:buFontTx/>
              <a:buNone/>
              <a:defRPr sz="2000">
                <a:solidFill>
                  <a:schemeClr val="tx2"/>
                </a:solidFill>
              </a:defRPr>
            </a:lvl1pPr>
            <a:lvl2pPr marL="0" indent="0">
              <a:lnSpc>
                <a:spcPct val="100000"/>
              </a:lnSpc>
              <a:spcAft>
                <a:spcPts val="600"/>
              </a:spcAft>
              <a:buFontTx/>
              <a:buNone/>
              <a:defRPr sz="2000">
                <a:solidFill>
                  <a:schemeClr val="tx2"/>
                </a:solidFill>
              </a:defRPr>
            </a:lvl2pPr>
            <a:lvl3pPr marL="0" indent="0">
              <a:lnSpc>
                <a:spcPct val="100000"/>
              </a:lnSpc>
              <a:spcAft>
                <a:spcPts val="600"/>
              </a:spcAft>
              <a:buFontTx/>
              <a:buNone/>
              <a:defRPr sz="2000">
                <a:solidFill>
                  <a:schemeClr val="tx2"/>
                </a:solidFill>
              </a:defRPr>
            </a:lvl3pPr>
            <a:lvl4pPr marL="0" indent="0">
              <a:lnSpc>
                <a:spcPct val="100000"/>
              </a:lnSpc>
              <a:spcAft>
                <a:spcPts val="600"/>
              </a:spcAft>
              <a:buFontTx/>
              <a:buNone/>
              <a:defRPr sz="2000">
                <a:solidFill>
                  <a:schemeClr val="tx2"/>
                </a:solidFill>
              </a:defRPr>
            </a:lvl4pPr>
            <a:lvl5pPr marL="0" indent="0">
              <a:lnSpc>
                <a:spcPct val="100000"/>
              </a:lnSpc>
              <a:spcAft>
                <a:spcPts val="600"/>
              </a:spcAft>
              <a:buFontTx/>
              <a:buNone/>
              <a:defRPr sz="20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Picture Placeholder 3"/>
          <p:cNvSpPr>
            <a:spLocks noGrp="1"/>
          </p:cNvSpPr>
          <p:nvPr>
            <p:ph type="pic" sz="quarter" idx="16"/>
          </p:nvPr>
        </p:nvSpPr>
        <p:spPr>
          <a:xfrm>
            <a:off x="3063197" y="0"/>
            <a:ext cx="2999232" cy="1645920"/>
          </a:xfrm>
        </p:spPr>
        <p:txBody>
          <a:bodyPr/>
          <a:lstStyle>
            <a:lvl1pPr>
              <a:defRPr sz="1800">
                <a:solidFill>
                  <a:schemeClr val="bg2"/>
                </a:solidFill>
              </a:defRPr>
            </a:lvl1pPr>
          </a:lstStyle>
          <a:p>
            <a:r>
              <a:rPr lang="en-US"/>
              <a:t>Click icon to add picture</a:t>
            </a:r>
          </a:p>
        </p:txBody>
      </p:sp>
      <p:sp>
        <p:nvSpPr>
          <p:cNvPr id="22" name="Picture Placeholder 3"/>
          <p:cNvSpPr>
            <a:spLocks noGrp="1"/>
          </p:cNvSpPr>
          <p:nvPr>
            <p:ph type="pic" sz="quarter" idx="17"/>
          </p:nvPr>
        </p:nvSpPr>
        <p:spPr>
          <a:xfrm>
            <a:off x="6126395" y="0"/>
            <a:ext cx="2999232" cy="1645920"/>
          </a:xfrm>
        </p:spPr>
        <p:txBody>
          <a:bodyPr/>
          <a:lstStyle>
            <a:lvl1pPr>
              <a:defRPr sz="1800">
                <a:solidFill>
                  <a:schemeClr val="bg2"/>
                </a:solidFill>
              </a:defRPr>
            </a:lvl1pPr>
          </a:lstStyle>
          <a:p>
            <a:r>
              <a:rPr lang="en-US"/>
              <a:t>Click icon to add picture</a:t>
            </a:r>
          </a:p>
        </p:txBody>
      </p:sp>
      <p:sp>
        <p:nvSpPr>
          <p:cNvPr id="23" name="Picture Placeholder 3"/>
          <p:cNvSpPr>
            <a:spLocks noGrp="1"/>
          </p:cNvSpPr>
          <p:nvPr>
            <p:ph type="pic" sz="quarter" idx="18"/>
          </p:nvPr>
        </p:nvSpPr>
        <p:spPr>
          <a:xfrm>
            <a:off x="9189593" y="0"/>
            <a:ext cx="2999232" cy="1645920"/>
          </a:xfrm>
        </p:spPr>
        <p:txBody>
          <a:bodyPr/>
          <a:lstStyle>
            <a:lvl1pPr>
              <a:defRPr sz="1800">
                <a:solidFill>
                  <a:schemeClr val="bg2"/>
                </a:solidFill>
              </a:defRPr>
            </a:lvl1pPr>
          </a:lstStyle>
          <a:p>
            <a:r>
              <a:rPr lang="en-US"/>
              <a:t>Click icon to add picture</a:t>
            </a:r>
          </a:p>
        </p:txBody>
      </p:sp>
      <p:sp>
        <p:nvSpPr>
          <p:cNvPr id="24" name="Picture Placeholder 3"/>
          <p:cNvSpPr>
            <a:spLocks noGrp="1"/>
          </p:cNvSpPr>
          <p:nvPr>
            <p:ph type="pic" sz="quarter" idx="19"/>
          </p:nvPr>
        </p:nvSpPr>
        <p:spPr>
          <a:xfrm>
            <a:off x="-1" y="1719596"/>
            <a:ext cx="2999232" cy="1645920"/>
          </a:xfrm>
        </p:spPr>
        <p:txBody>
          <a:bodyPr/>
          <a:lstStyle>
            <a:lvl1pPr>
              <a:defRPr sz="1800">
                <a:solidFill>
                  <a:schemeClr val="bg2"/>
                </a:solidFill>
              </a:defRPr>
            </a:lvl1pPr>
          </a:lstStyle>
          <a:p>
            <a:r>
              <a:rPr lang="en-US"/>
              <a:t>Click icon to add picture</a:t>
            </a:r>
          </a:p>
        </p:txBody>
      </p:sp>
      <p:sp>
        <p:nvSpPr>
          <p:cNvPr id="25" name="Picture Placeholder 3"/>
          <p:cNvSpPr>
            <a:spLocks noGrp="1"/>
          </p:cNvSpPr>
          <p:nvPr>
            <p:ph type="pic" sz="quarter" idx="20"/>
          </p:nvPr>
        </p:nvSpPr>
        <p:spPr>
          <a:xfrm>
            <a:off x="3063197" y="1719596"/>
            <a:ext cx="2999232" cy="1645920"/>
          </a:xfrm>
        </p:spPr>
        <p:txBody>
          <a:bodyPr/>
          <a:lstStyle>
            <a:lvl1pPr>
              <a:defRPr sz="1800">
                <a:solidFill>
                  <a:schemeClr val="bg2"/>
                </a:solidFill>
              </a:defRPr>
            </a:lvl1pPr>
          </a:lstStyle>
          <a:p>
            <a:r>
              <a:rPr lang="en-US"/>
              <a:t>Click icon to add picture</a:t>
            </a:r>
          </a:p>
        </p:txBody>
      </p:sp>
      <p:sp>
        <p:nvSpPr>
          <p:cNvPr id="26" name="Picture Placeholder 3"/>
          <p:cNvSpPr>
            <a:spLocks noGrp="1"/>
          </p:cNvSpPr>
          <p:nvPr>
            <p:ph type="pic" sz="quarter" idx="21"/>
          </p:nvPr>
        </p:nvSpPr>
        <p:spPr>
          <a:xfrm>
            <a:off x="6126395" y="1719596"/>
            <a:ext cx="2999232" cy="1645920"/>
          </a:xfrm>
        </p:spPr>
        <p:txBody>
          <a:bodyPr/>
          <a:lstStyle>
            <a:lvl1pPr>
              <a:defRPr sz="1800">
                <a:solidFill>
                  <a:schemeClr val="bg2"/>
                </a:solidFill>
              </a:defRPr>
            </a:lvl1pPr>
          </a:lstStyle>
          <a:p>
            <a:r>
              <a:rPr lang="en-US"/>
              <a:t>Click icon to add picture</a:t>
            </a:r>
          </a:p>
        </p:txBody>
      </p:sp>
      <p:sp>
        <p:nvSpPr>
          <p:cNvPr id="27" name="Picture Placeholder 3"/>
          <p:cNvSpPr>
            <a:spLocks noGrp="1"/>
          </p:cNvSpPr>
          <p:nvPr>
            <p:ph type="pic" sz="quarter" idx="22"/>
          </p:nvPr>
        </p:nvSpPr>
        <p:spPr>
          <a:xfrm>
            <a:off x="9189593" y="1719596"/>
            <a:ext cx="2999232" cy="1645920"/>
          </a:xfrm>
        </p:spPr>
        <p:txBody>
          <a:bodyPr/>
          <a:lstStyle>
            <a:lvl1pPr>
              <a:defRPr sz="1800">
                <a:solidFill>
                  <a:schemeClr val="bg2"/>
                </a:solidFill>
              </a:defRPr>
            </a:lvl1pPr>
          </a:lstStyle>
          <a:p>
            <a:r>
              <a:rPr lang="en-US"/>
              <a:t>Click icon to add picture</a:t>
            </a:r>
          </a:p>
        </p:txBody>
      </p:sp>
      <p:sp>
        <p:nvSpPr>
          <p:cNvPr id="13" name="TextBox 12"/>
          <p:cNvSpPr txBox="1"/>
          <p:nvPr userDrawn="1"/>
        </p:nvSpPr>
        <p:spPr>
          <a:xfrm>
            <a:off x="499065" y="6329844"/>
            <a:ext cx="5901961" cy="274157"/>
          </a:xfrm>
          <a:prstGeom prst="rect">
            <a:avLst/>
          </a:prstGeom>
          <a:noFill/>
          <a:ln>
            <a:noFill/>
          </a:ln>
        </p:spPr>
        <p:txBody>
          <a:bodyPr wrap="square" lIns="0" tIns="0" rIns="0" bIns="0" rtlCol="0">
            <a:noAutofit/>
          </a:bodyPr>
          <a:lstStyle/>
          <a:p>
            <a:pPr marL="0" marR="0" indent="0" algn="l" defTabSz="457200" rtl="0" eaLnBrk="1" fontAlgn="auto" latinLnBrk="0" hangingPunct="1">
              <a:lnSpc>
                <a:spcPts val="750"/>
              </a:lnSpc>
              <a:spcBef>
                <a:spcPts val="0"/>
              </a:spcBef>
              <a:spcAft>
                <a:spcPts val="0"/>
              </a:spcAft>
              <a:buClrTx/>
              <a:buSzTx/>
              <a:buFontTx/>
              <a:buNone/>
              <a:tabLst/>
              <a:defRPr/>
            </a:pPr>
            <a:r>
              <a:rPr lang="en-US" sz="600" dirty="0">
                <a:solidFill>
                  <a:schemeClr val="tx2"/>
                </a:solidFill>
              </a:rPr>
              <a:t>© 2016 AT&amp;T Intellectual</a:t>
            </a:r>
            <a:r>
              <a:rPr lang="en-US" sz="600" baseline="0" dirty="0">
                <a:solidFill>
                  <a:schemeClr val="tx2"/>
                </a:solidFill>
              </a:rPr>
              <a:t> Property. All rights reserved.</a:t>
            </a:r>
            <a:r>
              <a:rPr lang="en-US" sz="600" dirty="0">
                <a:solidFill>
                  <a:schemeClr val="tx2"/>
                </a:solidFill>
              </a:rPr>
              <a:t> AT&amp;T, Globe logo, Mobilizing Your World and DIRECTV are registered trademarks and service marks of AT&amp;T Intellectual Property and/or AT&amp;T affiliated companies.</a:t>
            </a:r>
            <a:r>
              <a:rPr lang="en-US" sz="600" baseline="0" dirty="0">
                <a:solidFill>
                  <a:schemeClr val="tx2"/>
                </a:solidFill>
              </a:rPr>
              <a:t> </a:t>
            </a:r>
            <a:r>
              <a:rPr lang="en-US" sz="600" dirty="0">
                <a:solidFill>
                  <a:schemeClr val="tx2"/>
                </a:solidFill>
              </a:rPr>
              <a:t>All other marks are the property of their respective owners.</a:t>
            </a:r>
          </a:p>
        </p:txBody>
      </p:sp>
      <p:sp>
        <p:nvSpPr>
          <p:cNvPr id="5" name="Text Placeholder 4"/>
          <p:cNvSpPr>
            <a:spLocks noGrp="1"/>
          </p:cNvSpPr>
          <p:nvPr>
            <p:ph type="body" sz="quarter" idx="23"/>
          </p:nvPr>
        </p:nvSpPr>
        <p:spPr>
          <a:xfrm>
            <a:off x="499742" y="4581144"/>
            <a:ext cx="11213719" cy="457200"/>
          </a:xfrm>
        </p:spPr>
        <p:txBody>
          <a:bodyPr/>
          <a:lstStyle/>
          <a:p>
            <a:pPr lvl="0"/>
            <a:r>
              <a:rPr lang="en-US"/>
              <a:t>Click to edit Master text styles</a:t>
            </a:r>
          </a:p>
        </p:txBody>
      </p:sp>
      <p:pic>
        <p:nvPicPr>
          <p:cNvPr id="15" name="Picture 14" descr="att_hz_lkp_rgb_pos.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79100" y="6098580"/>
            <a:ext cx="1308100" cy="759420"/>
          </a:xfrm>
          <a:prstGeom prst="rect">
            <a:avLst/>
          </a:prstGeom>
        </p:spPr>
      </p:pic>
    </p:spTree>
    <p:extLst>
      <p:ext uri="{BB962C8B-B14F-4D97-AF65-F5344CB8AC3E}">
        <p14:creationId xmlns:p14="http://schemas.microsoft.com/office/powerpoint/2010/main" val="182278824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Slide Number Placeholder 6"/>
          <p:cNvSpPr>
            <a:spLocks noGrp="1"/>
          </p:cNvSpPr>
          <p:nvPr>
            <p:ph type="sldNum" sz="quarter" idx="11"/>
          </p:nvPr>
        </p:nvSpPr>
        <p:spPr/>
        <p:txBody>
          <a:bodyPr/>
          <a:lstStyle/>
          <a:p>
            <a:fld id="{12CB907E-C602-C34B-93F7-CA9E40714286}" type="slidenum">
              <a:rPr lang="en-US" smtClean="0"/>
              <a:pPr/>
              <a:t>‹#›</a:t>
            </a:fld>
            <a:r>
              <a:rPr lang="en-US"/>
              <a:t> </a:t>
            </a:r>
            <a:endParaRPr lang="en-US" dirty="0"/>
          </a:p>
        </p:txBody>
      </p:sp>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52404081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Footer Only">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p:txBody>
          <a:bodyPr/>
          <a:lstStyle/>
          <a:p>
            <a:fld id="{12CB907E-C602-C34B-93F7-CA9E40714286}" type="slidenum">
              <a:rPr lang="en-US" smtClean="0"/>
              <a:pPr/>
              <a:t>‹#›</a:t>
            </a:fld>
            <a:r>
              <a:rPr lang="en-US"/>
              <a:t> </a:t>
            </a:r>
            <a:endParaRPr lang="en-US" dirty="0"/>
          </a:p>
        </p:txBody>
      </p:sp>
    </p:spTree>
    <p:extLst>
      <p:ext uri="{BB962C8B-B14F-4D97-AF65-F5344CB8AC3E}">
        <p14:creationId xmlns:p14="http://schemas.microsoft.com/office/powerpoint/2010/main" val="180149873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Globe White Background">
    <p:spTree>
      <p:nvGrpSpPr>
        <p:cNvPr id="1" name=""/>
        <p:cNvGrpSpPr/>
        <p:nvPr/>
      </p:nvGrpSpPr>
      <p:grpSpPr>
        <a:xfrm>
          <a:off x="0" y="0"/>
          <a:ext cx="0" cy="0"/>
          <a:chOff x="0" y="0"/>
          <a:chExt cx="0" cy="0"/>
        </a:xfrm>
      </p:grpSpPr>
      <p:sp>
        <p:nvSpPr>
          <p:cNvPr id="14" name="Rectangle 13"/>
          <p:cNvSpPr/>
          <p:nvPr userDrawn="1"/>
        </p:nvSpPr>
        <p:spPr bwMode="white">
          <a:xfrm>
            <a:off x="282149" y="1"/>
            <a:ext cx="4066573" cy="50364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a:p>
        </p:txBody>
      </p:sp>
      <p:sp>
        <p:nvSpPr>
          <p:cNvPr id="15" name="Rectangle 14"/>
          <p:cNvSpPr/>
          <p:nvPr userDrawn="1"/>
        </p:nvSpPr>
        <p:spPr bwMode="white">
          <a:xfrm>
            <a:off x="10071100" y="6078714"/>
            <a:ext cx="2117725" cy="77928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a:p>
        </p:txBody>
      </p:sp>
      <p:pic>
        <p:nvPicPr>
          <p:cNvPr id="5" name="Picture 4" descr="att_hz_lkp_rgb_pos.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31831" y="1917700"/>
            <a:ext cx="4725162" cy="2743200"/>
          </a:xfrm>
          <a:prstGeom prst="rect">
            <a:avLst/>
          </a:prstGeom>
        </p:spPr>
      </p:pic>
    </p:spTree>
    <p:extLst>
      <p:ext uri="{BB962C8B-B14F-4D97-AF65-F5344CB8AC3E}">
        <p14:creationId xmlns:p14="http://schemas.microsoft.com/office/powerpoint/2010/main" val="343069272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Globe Black Background">
    <p:bg>
      <p:bgRef idx="1001">
        <a:schemeClr val="bg2"/>
      </p:bgRef>
    </p:bg>
    <p:spTree>
      <p:nvGrpSpPr>
        <p:cNvPr id="1" name=""/>
        <p:cNvGrpSpPr/>
        <p:nvPr/>
      </p:nvGrpSpPr>
      <p:grpSpPr>
        <a:xfrm>
          <a:off x="0" y="0"/>
          <a:ext cx="0" cy="0"/>
          <a:chOff x="0" y="0"/>
          <a:chExt cx="0" cy="0"/>
        </a:xfrm>
      </p:grpSpPr>
      <p:sp>
        <p:nvSpPr>
          <p:cNvPr id="14" name="Rectangle 13"/>
          <p:cNvSpPr/>
          <p:nvPr userDrawn="1"/>
        </p:nvSpPr>
        <p:spPr bwMode="white">
          <a:xfrm>
            <a:off x="282149" y="1"/>
            <a:ext cx="4066573" cy="503641"/>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a:p>
        </p:txBody>
      </p:sp>
      <p:sp>
        <p:nvSpPr>
          <p:cNvPr id="15" name="Rectangle 14"/>
          <p:cNvSpPr/>
          <p:nvPr userDrawn="1"/>
        </p:nvSpPr>
        <p:spPr bwMode="white">
          <a:xfrm>
            <a:off x="10287000" y="6078714"/>
            <a:ext cx="1901825" cy="77928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31831" y="1917700"/>
            <a:ext cx="4725162" cy="2743200"/>
          </a:xfrm>
          <a:prstGeom prst="rect">
            <a:avLst/>
          </a:prstGeom>
        </p:spPr>
      </p:pic>
    </p:spTree>
    <p:extLst>
      <p:ext uri="{BB962C8B-B14F-4D97-AF65-F5344CB8AC3E}">
        <p14:creationId xmlns:p14="http://schemas.microsoft.com/office/powerpoint/2010/main" val="3066482028"/>
      </p:ext>
    </p:extLst>
  </p:cSld>
  <p:clrMapOvr>
    <a:overrideClrMapping bg1="dk1" tx1="lt1" bg2="dk2" tx2="lt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Globe Blue Background">
    <p:bg>
      <p:bgRef idx="1001">
        <a:schemeClr val="bg1"/>
      </p:bgRef>
    </p:bg>
    <p:spTree>
      <p:nvGrpSpPr>
        <p:cNvPr id="1" name=""/>
        <p:cNvGrpSpPr/>
        <p:nvPr/>
      </p:nvGrpSpPr>
      <p:grpSpPr>
        <a:xfrm>
          <a:off x="0" y="0"/>
          <a:ext cx="0" cy="0"/>
          <a:chOff x="0" y="0"/>
          <a:chExt cx="0" cy="0"/>
        </a:xfrm>
      </p:grpSpPr>
      <p:sp>
        <p:nvSpPr>
          <p:cNvPr id="14" name="Rectangle 13"/>
          <p:cNvSpPr/>
          <p:nvPr userDrawn="1"/>
        </p:nvSpPr>
        <p:spPr bwMode="white">
          <a:xfrm>
            <a:off x="1" y="1"/>
            <a:ext cx="4348722" cy="50364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a:p>
        </p:txBody>
      </p:sp>
      <p:sp>
        <p:nvSpPr>
          <p:cNvPr id="15" name="Rectangle 14"/>
          <p:cNvSpPr/>
          <p:nvPr userDrawn="1"/>
        </p:nvSpPr>
        <p:spPr bwMode="white">
          <a:xfrm>
            <a:off x="10579100" y="6078714"/>
            <a:ext cx="1609725" cy="77928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31831" y="1917700"/>
            <a:ext cx="4725162" cy="2743200"/>
          </a:xfrm>
          <a:prstGeom prst="rect">
            <a:avLst/>
          </a:prstGeom>
        </p:spPr>
      </p:pic>
    </p:spTree>
    <p:extLst>
      <p:ext uri="{BB962C8B-B14F-4D97-AF65-F5344CB8AC3E}">
        <p14:creationId xmlns:p14="http://schemas.microsoft.com/office/powerpoint/2010/main" val="2888874604"/>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Option 5">
    <p:spTree>
      <p:nvGrpSpPr>
        <p:cNvPr id="1" name=""/>
        <p:cNvGrpSpPr/>
        <p:nvPr/>
      </p:nvGrpSpPr>
      <p:grpSpPr>
        <a:xfrm>
          <a:off x="0" y="0"/>
          <a:ext cx="0" cy="0"/>
          <a:chOff x="0" y="0"/>
          <a:chExt cx="0" cy="0"/>
        </a:xfrm>
      </p:grpSpPr>
      <p:sp>
        <p:nvSpPr>
          <p:cNvPr id="12" name="Picture Placeholder 3"/>
          <p:cNvSpPr>
            <a:spLocks noGrp="1"/>
          </p:cNvSpPr>
          <p:nvPr>
            <p:ph type="pic" sz="quarter" idx="16"/>
          </p:nvPr>
        </p:nvSpPr>
        <p:spPr>
          <a:xfrm>
            <a:off x="0" y="1"/>
            <a:ext cx="12188825" cy="3425825"/>
          </a:xfrm>
        </p:spPr>
        <p:txBody>
          <a:bodyPr/>
          <a:lstStyle>
            <a:lvl1pPr>
              <a:defRPr sz="1800">
                <a:solidFill>
                  <a:schemeClr val="bg2"/>
                </a:solidFill>
              </a:defRPr>
            </a:lvl1pPr>
          </a:lstStyle>
          <a:p>
            <a:r>
              <a:rPr lang="en-US"/>
              <a:t>Click icon to add picture</a:t>
            </a:r>
            <a:endParaRPr lang="en-US" dirty="0"/>
          </a:p>
        </p:txBody>
      </p:sp>
      <p:sp>
        <p:nvSpPr>
          <p:cNvPr id="2" name="Title 1"/>
          <p:cNvSpPr>
            <a:spLocks noGrp="1"/>
          </p:cNvSpPr>
          <p:nvPr>
            <p:ph type="title"/>
          </p:nvPr>
        </p:nvSpPr>
        <p:spPr>
          <a:xfrm>
            <a:off x="498798" y="3657600"/>
            <a:ext cx="11209064" cy="1517904"/>
          </a:xfrm>
        </p:spPr>
        <p:txBody>
          <a:bodyPr anchor="t" anchorCtr="0"/>
          <a:lstStyle>
            <a:lvl1pPr>
              <a:lnSpc>
                <a:spcPct val="82000"/>
              </a:lnSpc>
              <a:spcAft>
                <a:spcPts val="800"/>
              </a:spcAft>
              <a:defRPr sz="3600">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498799" y="5303520"/>
            <a:ext cx="8651774" cy="820952"/>
          </a:xfrm>
        </p:spPr>
        <p:txBody>
          <a:bodyPr/>
          <a:lstStyle>
            <a:lvl1pPr marL="0" indent="0">
              <a:lnSpc>
                <a:spcPct val="100000"/>
              </a:lnSpc>
              <a:spcAft>
                <a:spcPts val="600"/>
              </a:spcAft>
              <a:buFontTx/>
              <a:buNone/>
              <a:defRPr sz="2000">
                <a:solidFill>
                  <a:schemeClr val="tx2"/>
                </a:solidFill>
              </a:defRPr>
            </a:lvl1pPr>
            <a:lvl2pPr marL="0" indent="0">
              <a:lnSpc>
                <a:spcPct val="100000"/>
              </a:lnSpc>
              <a:spcAft>
                <a:spcPts val="600"/>
              </a:spcAft>
              <a:buFontTx/>
              <a:buNone/>
              <a:defRPr sz="2000">
                <a:solidFill>
                  <a:schemeClr val="tx2"/>
                </a:solidFill>
              </a:defRPr>
            </a:lvl2pPr>
            <a:lvl3pPr marL="0" indent="0">
              <a:lnSpc>
                <a:spcPct val="100000"/>
              </a:lnSpc>
              <a:spcAft>
                <a:spcPts val="600"/>
              </a:spcAft>
              <a:buFontTx/>
              <a:buNone/>
              <a:defRPr sz="2000">
                <a:solidFill>
                  <a:schemeClr val="tx2"/>
                </a:solidFill>
              </a:defRPr>
            </a:lvl3pPr>
            <a:lvl4pPr marL="0" indent="0">
              <a:lnSpc>
                <a:spcPct val="100000"/>
              </a:lnSpc>
              <a:spcAft>
                <a:spcPts val="600"/>
              </a:spcAft>
              <a:buFontTx/>
              <a:buNone/>
              <a:defRPr sz="2000">
                <a:solidFill>
                  <a:schemeClr val="tx2"/>
                </a:solidFill>
              </a:defRPr>
            </a:lvl4pPr>
            <a:lvl5pPr marL="0" indent="0">
              <a:lnSpc>
                <a:spcPct val="100000"/>
              </a:lnSpc>
              <a:spcAft>
                <a:spcPts val="600"/>
              </a:spcAft>
              <a:buFontTx/>
              <a:buNone/>
              <a:defRPr sz="20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Box 5"/>
          <p:cNvSpPr txBox="1"/>
          <p:nvPr userDrawn="1"/>
        </p:nvSpPr>
        <p:spPr>
          <a:xfrm>
            <a:off x="499065" y="6329844"/>
            <a:ext cx="5901961" cy="274157"/>
          </a:xfrm>
          <a:prstGeom prst="rect">
            <a:avLst/>
          </a:prstGeom>
          <a:noFill/>
          <a:ln>
            <a:noFill/>
          </a:ln>
        </p:spPr>
        <p:txBody>
          <a:bodyPr wrap="square" lIns="0" tIns="0" rIns="0" bIns="0" rtlCol="0">
            <a:noAutofit/>
          </a:bodyPr>
          <a:lstStyle/>
          <a:p>
            <a:pPr marL="0" marR="0" indent="0" algn="l" defTabSz="457200" rtl="0" eaLnBrk="1" fontAlgn="auto" latinLnBrk="0" hangingPunct="1">
              <a:lnSpc>
                <a:spcPts val="750"/>
              </a:lnSpc>
              <a:spcBef>
                <a:spcPts val="0"/>
              </a:spcBef>
              <a:spcAft>
                <a:spcPts val="0"/>
              </a:spcAft>
              <a:buClrTx/>
              <a:buSzTx/>
              <a:buFontTx/>
              <a:buNone/>
              <a:tabLst/>
              <a:defRPr/>
            </a:pPr>
            <a:r>
              <a:rPr lang="en-US" sz="600" dirty="0">
                <a:solidFill>
                  <a:schemeClr val="tx2"/>
                </a:solidFill>
              </a:rPr>
              <a:t>© 2016 AT&amp;T Intellectual</a:t>
            </a:r>
            <a:r>
              <a:rPr lang="en-US" sz="600" baseline="0" dirty="0">
                <a:solidFill>
                  <a:schemeClr val="tx2"/>
                </a:solidFill>
              </a:rPr>
              <a:t> Property. All rights reserved.</a:t>
            </a:r>
            <a:r>
              <a:rPr lang="en-US" sz="600" dirty="0">
                <a:solidFill>
                  <a:schemeClr val="tx2"/>
                </a:solidFill>
              </a:rPr>
              <a:t> AT&amp;T, Globe logo, Mobilizing Your World and DIRECTV are registered trademarks and service marks of AT&amp;T Intellectual Property and/or AT&amp;T affiliated companies. All other marks are the property of their respective owners.</a:t>
            </a:r>
          </a:p>
        </p:txBody>
      </p:sp>
      <p:sp>
        <p:nvSpPr>
          <p:cNvPr id="4" name="Text Placeholder 3"/>
          <p:cNvSpPr>
            <a:spLocks noGrp="1"/>
          </p:cNvSpPr>
          <p:nvPr>
            <p:ph type="body" sz="quarter" idx="17"/>
          </p:nvPr>
        </p:nvSpPr>
        <p:spPr>
          <a:xfrm>
            <a:off x="498798" y="4581144"/>
            <a:ext cx="11213719" cy="457200"/>
          </a:xfrm>
        </p:spPr>
        <p:txBody>
          <a:bodyPr/>
          <a:lstStyle/>
          <a:p>
            <a:pPr lvl="0"/>
            <a:r>
              <a:rPr lang="en-US"/>
              <a:t>Click to edit Master text styles</a:t>
            </a:r>
          </a:p>
        </p:txBody>
      </p:sp>
      <p:pic>
        <p:nvPicPr>
          <p:cNvPr id="9" name="Picture 8" descr="att_hz_lkp_rgb_pos.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79100" y="6098580"/>
            <a:ext cx="1308100" cy="759420"/>
          </a:xfrm>
          <a:prstGeom prst="rect">
            <a:avLst/>
          </a:prstGeom>
        </p:spPr>
      </p:pic>
    </p:spTree>
    <p:extLst>
      <p:ext uri="{BB962C8B-B14F-4D97-AF65-F5344CB8AC3E}">
        <p14:creationId xmlns:p14="http://schemas.microsoft.com/office/powerpoint/2010/main" val="1232863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Option 6">
    <p:bg>
      <p:bgRef idx="1001">
        <a:schemeClr val="bg2"/>
      </p:bgRef>
    </p:bg>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79100" y="6098580"/>
            <a:ext cx="1308100" cy="759419"/>
          </a:xfrm>
          <a:prstGeom prst="rect">
            <a:avLst/>
          </a:prstGeom>
        </p:spPr>
      </p:pic>
      <p:sp>
        <p:nvSpPr>
          <p:cNvPr id="13" name="TextBox 12"/>
          <p:cNvSpPr txBox="1"/>
          <p:nvPr userDrawn="1"/>
        </p:nvSpPr>
        <p:spPr>
          <a:xfrm>
            <a:off x="499065" y="6329844"/>
            <a:ext cx="5901961" cy="274157"/>
          </a:xfrm>
          <a:prstGeom prst="rect">
            <a:avLst/>
          </a:prstGeom>
          <a:noFill/>
          <a:ln>
            <a:noFill/>
          </a:ln>
        </p:spPr>
        <p:txBody>
          <a:bodyPr wrap="square" lIns="0" tIns="0" rIns="0" bIns="0" rtlCol="0">
            <a:noAutofit/>
          </a:bodyPr>
          <a:lstStyle/>
          <a:p>
            <a:pPr marL="0" marR="0" indent="0" algn="l" defTabSz="457200" rtl="0" eaLnBrk="1" fontAlgn="auto" latinLnBrk="0" hangingPunct="1">
              <a:lnSpc>
                <a:spcPts val="750"/>
              </a:lnSpc>
              <a:spcBef>
                <a:spcPts val="0"/>
              </a:spcBef>
              <a:spcAft>
                <a:spcPts val="0"/>
              </a:spcAft>
              <a:buClrTx/>
              <a:buSzTx/>
              <a:buFontTx/>
              <a:buNone/>
              <a:tabLst/>
              <a:defRPr/>
            </a:pPr>
            <a:r>
              <a:rPr lang="en-US" sz="600" dirty="0">
                <a:solidFill>
                  <a:schemeClr val="tx1"/>
                </a:solidFill>
              </a:rPr>
              <a:t>© 2016 AT&amp;T Intellectual</a:t>
            </a:r>
            <a:r>
              <a:rPr lang="en-US" sz="600" baseline="0" dirty="0">
                <a:solidFill>
                  <a:schemeClr val="tx1"/>
                </a:solidFill>
              </a:rPr>
              <a:t> Property. All rights reserved.</a:t>
            </a:r>
            <a:r>
              <a:rPr lang="en-US" sz="600" dirty="0">
                <a:solidFill>
                  <a:schemeClr val="tx1"/>
                </a:solidFill>
              </a:rPr>
              <a:t> AT&amp;T, Globe logo, Mobilizing Your World and DIRECTV are registered trademarks and service marks of AT&amp;T Intellectual Property and/or AT&amp;T affiliated companies. All other marks are the property of their respective owners.</a:t>
            </a:r>
          </a:p>
        </p:txBody>
      </p:sp>
      <p:sp>
        <p:nvSpPr>
          <p:cNvPr id="4" name="Picture Placeholder 3"/>
          <p:cNvSpPr>
            <a:spLocks noGrp="1"/>
          </p:cNvSpPr>
          <p:nvPr>
            <p:ph type="pic" sz="quarter" idx="15"/>
          </p:nvPr>
        </p:nvSpPr>
        <p:spPr>
          <a:xfrm>
            <a:off x="-1" y="0"/>
            <a:ext cx="2999232" cy="1645920"/>
          </a:xfrm>
        </p:spPr>
        <p:txBody>
          <a:bodyPr/>
          <a:lstStyle>
            <a:lvl1pPr>
              <a:defRPr sz="1800">
                <a:solidFill>
                  <a:schemeClr val="accent6"/>
                </a:solidFill>
              </a:defRPr>
            </a:lvl1pPr>
          </a:lstStyle>
          <a:p>
            <a:r>
              <a:rPr lang="en-US"/>
              <a:t>Click icon to add picture</a:t>
            </a:r>
          </a:p>
        </p:txBody>
      </p:sp>
      <p:sp>
        <p:nvSpPr>
          <p:cNvPr id="21" name="Picture Placeholder 3"/>
          <p:cNvSpPr>
            <a:spLocks noGrp="1"/>
          </p:cNvSpPr>
          <p:nvPr>
            <p:ph type="pic" sz="quarter" idx="16"/>
          </p:nvPr>
        </p:nvSpPr>
        <p:spPr>
          <a:xfrm>
            <a:off x="3063197" y="0"/>
            <a:ext cx="2999232" cy="1645920"/>
          </a:xfrm>
        </p:spPr>
        <p:txBody>
          <a:bodyPr/>
          <a:lstStyle>
            <a:lvl1pPr>
              <a:defRPr sz="1800">
                <a:solidFill>
                  <a:schemeClr val="accent6"/>
                </a:solidFill>
              </a:defRPr>
            </a:lvl1pPr>
          </a:lstStyle>
          <a:p>
            <a:r>
              <a:rPr lang="en-US"/>
              <a:t>Click icon to add picture</a:t>
            </a:r>
          </a:p>
        </p:txBody>
      </p:sp>
      <p:sp>
        <p:nvSpPr>
          <p:cNvPr id="22" name="Picture Placeholder 3"/>
          <p:cNvSpPr>
            <a:spLocks noGrp="1"/>
          </p:cNvSpPr>
          <p:nvPr>
            <p:ph type="pic" sz="quarter" idx="17"/>
          </p:nvPr>
        </p:nvSpPr>
        <p:spPr>
          <a:xfrm>
            <a:off x="6126395" y="0"/>
            <a:ext cx="2999232" cy="1645920"/>
          </a:xfrm>
        </p:spPr>
        <p:txBody>
          <a:bodyPr/>
          <a:lstStyle>
            <a:lvl1pPr>
              <a:defRPr sz="1800">
                <a:solidFill>
                  <a:schemeClr val="accent6"/>
                </a:solidFill>
              </a:defRPr>
            </a:lvl1pPr>
          </a:lstStyle>
          <a:p>
            <a:r>
              <a:rPr lang="en-US"/>
              <a:t>Click icon to add picture</a:t>
            </a:r>
          </a:p>
        </p:txBody>
      </p:sp>
      <p:sp>
        <p:nvSpPr>
          <p:cNvPr id="23" name="Picture Placeholder 3"/>
          <p:cNvSpPr>
            <a:spLocks noGrp="1"/>
          </p:cNvSpPr>
          <p:nvPr>
            <p:ph type="pic" sz="quarter" idx="18"/>
          </p:nvPr>
        </p:nvSpPr>
        <p:spPr>
          <a:xfrm>
            <a:off x="9189593" y="0"/>
            <a:ext cx="2999232" cy="1645920"/>
          </a:xfrm>
        </p:spPr>
        <p:txBody>
          <a:bodyPr/>
          <a:lstStyle>
            <a:lvl1pPr>
              <a:defRPr sz="1800">
                <a:solidFill>
                  <a:schemeClr val="accent6"/>
                </a:solidFill>
              </a:defRPr>
            </a:lvl1pPr>
          </a:lstStyle>
          <a:p>
            <a:r>
              <a:rPr lang="en-US"/>
              <a:t>Click icon to add picture</a:t>
            </a:r>
          </a:p>
        </p:txBody>
      </p:sp>
      <p:sp>
        <p:nvSpPr>
          <p:cNvPr id="24" name="Picture Placeholder 3"/>
          <p:cNvSpPr>
            <a:spLocks noGrp="1"/>
          </p:cNvSpPr>
          <p:nvPr>
            <p:ph type="pic" sz="quarter" idx="19"/>
          </p:nvPr>
        </p:nvSpPr>
        <p:spPr>
          <a:xfrm>
            <a:off x="-1" y="1719596"/>
            <a:ext cx="2999232" cy="1645920"/>
          </a:xfrm>
        </p:spPr>
        <p:txBody>
          <a:bodyPr/>
          <a:lstStyle>
            <a:lvl1pPr>
              <a:defRPr sz="1800">
                <a:solidFill>
                  <a:schemeClr val="accent6"/>
                </a:solidFill>
              </a:defRPr>
            </a:lvl1pPr>
          </a:lstStyle>
          <a:p>
            <a:r>
              <a:rPr lang="en-US"/>
              <a:t>Click icon to add picture</a:t>
            </a:r>
          </a:p>
        </p:txBody>
      </p:sp>
      <p:sp>
        <p:nvSpPr>
          <p:cNvPr id="25" name="Picture Placeholder 3"/>
          <p:cNvSpPr>
            <a:spLocks noGrp="1"/>
          </p:cNvSpPr>
          <p:nvPr>
            <p:ph type="pic" sz="quarter" idx="20"/>
          </p:nvPr>
        </p:nvSpPr>
        <p:spPr>
          <a:xfrm>
            <a:off x="3063197" y="1719596"/>
            <a:ext cx="2999232" cy="1645920"/>
          </a:xfrm>
        </p:spPr>
        <p:txBody>
          <a:bodyPr/>
          <a:lstStyle>
            <a:lvl1pPr>
              <a:defRPr sz="1800">
                <a:solidFill>
                  <a:schemeClr val="accent6"/>
                </a:solidFill>
              </a:defRPr>
            </a:lvl1pPr>
          </a:lstStyle>
          <a:p>
            <a:r>
              <a:rPr lang="en-US"/>
              <a:t>Click icon to add picture</a:t>
            </a:r>
          </a:p>
        </p:txBody>
      </p:sp>
      <p:sp>
        <p:nvSpPr>
          <p:cNvPr id="26" name="Picture Placeholder 3"/>
          <p:cNvSpPr>
            <a:spLocks noGrp="1"/>
          </p:cNvSpPr>
          <p:nvPr>
            <p:ph type="pic" sz="quarter" idx="21"/>
          </p:nvPr>
        </p:nvSpPr>
        <p:spPr>
          <a:xfrm>
            <a:off x="6126395" y="1719596"/>
            <a:ext cx="2999232" cy="1645920"/>
          </a:xfrm>
        </p:spPr>
        <p:txBody>
          <a:bodyPr/>
          <a:lstStyle>
            <a:lvl1pPr>
              <a:defRPr sz="1800">
                <a:solidFill>
                  <a:schemeClr val="accent6"/>
                </a:solidFill>
              </a:defRPr>
            </a:lvl1pPr>
          </a:lstStyle>
          <a:p>
            <a:r>
              <a:rPr lang="en-US"/>
              <a:t>Click icon to add picture</a:t>
            </a:r>
          </a:p>
        </p:txBody>
      </p:sp>
      <p:sp>
        <p:nvSpPr>
          <p:cNvPr id="27" name="Picture Placeholder 3"/>
          <p:cNvSpPr>
            <a:spLocks noGrp="1"/>
          </p:cNvSpPr>
          <p:nvPr>
            <p:ph type="pic" sz="quarter" idx="22"/>
          </p:nvPr>
        </p:nvSpPr>
        <p:spPr>
          <a:xfrm>
            <a:off x="9189593" y="1719596"/>
            <a:ext cx="2999232" cy="1645920"/>
          </a:xfrm>
        </p:spPr>
        <p:txBody>
          <a:bodyPr/>
          <a:lstStyle>
            <a:lvl1pPr>
              <a:defRPr sz="1800">
                <a:solidFill>
                  <a:schemeClr val="accent6"/>
                </a:solidFill>
              </a:defRPr>
            </a:lvl1pPr>
          </a:lstStyle>
          <a:p>
            <a:r>
              <a:rPr lang="en-US"/>
              <a:t>Click icon to add picture</a:t>
            </a:r>
          </a:p>
        </p:txBody>
      </p:sp>
      <p:sp>
        <p:nvSpPr>
          <p:cNvPr id="2" name="Title 1"/>
          <p:cNvSpPr>
            <a:spLocks noGrp="1"/>
          </p:cNvSpPr>
          <p:nvPr>
            <p:ph type="title"/>
          </p:nvPr>
        </p:nvSpPr>
        <p:spPr>
          <a:xfrm>
            <a:off x="498798" y="3657600"/>
            <a:ext cx="11209064" cy="1517904"/>
          </a:xfrm>
        </p:spPr>
        <p:txBody>
          <a:bodyPr anchor="t" anchorCtr="0"/>
          <a:lstStyle>
            <a:lvl1pPr>
              <a:lnSpc>
                <a:spcPct val="82000"/>
              </a:lnSpc>
              <a:spcAft>
                <a:spcPts val="800"/>
              </a:spcAft>
              <a:defRPr sz="3600">
                <a:solidFill>
                  <a:schemeClr val="tx1"/>
                </a:solidFill>
              </a:defRPr>
            </a:lvl1pPr>
          </a:lstStyle>
          <a:p>
            <a:r>
              <a:rPr lang="en-US"/>
              <a:t>Click to edit Master title style</a:t>
            </a:r>
            <a:endParaRPr lang="en-US" dirty="0"/>
          </a:p>
        </p:txBody>
      </p:sp>
      <p:sp>
        <p:nvSpPr>
          <p:cNvPr id="5" name="Text Placeholder 4"/>
          <p:cNvSpPr>
            <a:spLocks noGrp="1"/>
          </p:cNvSpPr>
          <p:nvPr>
            <p:ph type="body" sz="quarter" idx="23"/>
          </p:nvPr>
        </p:nvSpPr>
        <p:spPr>
          <a:xfrm>
            <a:off x="498798" y="4581144"/>
            <a:ext cx="11213719" cy="457200"/>
          </a:xfrm>
        </p:spPr>
        <p:txBody>
          <a:bodyPr/>
          <a:lstStyle/>
          <a:p>
            <a:pPr lvl="0"/>
            <a:r>
              <a:rPr lang="en-US"/>
              <a:t>Click to edit Master text styles</a:t>
            </a:r>
          </a:p>
        </p:txBody>
      </p:sp>
      <p:sp>
        <p:nvSpPr>
          <p:cNvPr id="10" name="Text Placeholder 9"/>
          <p:cNvSpPr>
            <a:spLocks noGrp="1"/>
          </p:cNvSpPr>
          <p:nvPr>
            <p:ph type="body" sz="quarter" idx="13"/>
          </p:nvPr>
        </p:nvSpPr>
        <p:spPr>
          <a:xfrm>
            <a:off x="498799" y="5303520"/>
            <a:ext cx="8651774" cy="828890"/>
          </a:xfrm>
        </p:spPr>
        <p:txBody>
          <a:bodyPr/>
          <a:lstStyle>
            <a:lvl1pPr marL="0" indent="0">
              <a:lnSpc>
                <a:spcPct val="100000"/>
              </a:lnSpc>
              <a:spcAft>
                <a:spcPts val="600"/>
              </a:spcAft>
              <a:buFontTx/>
              <a:buNone/>
              <a:defRPr sz="2000">
                <a:solidFill>
                  <a:schemeClr val="bg1"/>
                </a:solidFill>
              </a:defRPr>
            </a:lvl1pPr>
            <a:lvl2pPr marL="0" indent="0">
              <a:lnSpc>
                <a:spcPct val="100000"/>
              </a:lnSpc>
              <a:spcAft>
                <a:spcPts val="600"/>
              </a:spcAft>
              <a:buFontTx/>
              <a:buNone/>
              <a:defRPr sz="2000">
                <a:solidFill>
                  <a:schemeClr val="bg1"/>
                </a:solidFill>
              </a:defRPr>
            </a:lvl2pPr>
            <a:lvl3pPr marL="0" indent="0">
              <a:lnSpc>
                <a:spcPct val="100000"/>
              </a:lnSpc>
              <a:spcAft>
                <a:spcPts val="600"/>
              </a:spcAft>
              <a:buFontTx/>
              <a:buNone/>
              <a:defRPr sz="2000">
                <a:solidFill>
                  <a:schemeClr val="bg1"/>
                </a:solidFill>
              </a:defRPr>
            </a:lvl3pPr>
            <a:lvl4pPr marL="0" indent="0">
              <a:lnSpc>
                <a:spcPct val="100000"/>
              </a:lnSpc>
              <a:spcAft>
                <a:spcPts val="600"/>
              </a:spcAft>
              <a:buFontTx/>
              <a:buNone/>
              <a:defRPr sz="2000">
                <a:solidFill>
                  <a:schemeClr val="bg1"/>
                </a:solidFill>
              </a:defRPr>
            </a:lvl4pPr>
            <a:lvl5pPr marL="0" indent="0">
              <a:lnSpc>
                <a:spcPct val="100000"/>
              </a:lnSpc>
              <a:spcAft>
                <a:spcPts val="600"/>
              </a:spcAft>
              <a:buFontTx/>
              <a:buNone/>
              <a:defRPr sz="20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86710583"/>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Option 7">
    <p:bg>
      <p:bgRef idx="1001">
        <a:schemeClr val="bg2"/>
      </p:bgRef>
    </p:bg>
    <p:spTree>
      <p:nvGrpSpPr>
        <p:cNvPr id="1" name=""/>
        <p:cNvGrpSpPr/>
        <p:nvPr/>
      </p:nvGrpSpPr>
      <p:grpSpPr>
        <a:xfrm>
          <a:off x="0" y="0"/>
          <a:ext cx="0" cy="0"/>
          <a:chOff x="0" y="0"/>
          <a:chExt cx="0" cy="0"/>
        </a:xfrm>
      </p:grpSpPr>
      <p:sp>
        <p:nvSpPr>
          <p:cNvPr id="12" name="Picture Placeholder 3"/>
          <p:cNvSpPr>
            <a:spLocks noGrp="1"/>
          </p:cNvSpPr>
          <p:nvPr>
            <p:ph type="pic" sz="quarter" idx="16"/>
          </p:nvPr>
        </p:nvSpPr>
        <p:spPr>
          <a:xfrm>
            <a:off x="0" y="1"/>
            <a:ext cx="12188825" cy="3425825"/>
          </a:xfrm>
        </p:spPr>
        <p:txBody>
          <a:bodyPr/>
          <a:lstStyle>
            <a:lvl1pPr>
              <a:defRPr sz="1800">
                <a:solidFill>
                  <a:schemeClr val="accent6"/>
                </a:solidFill>
              </a:defRPr>
            </a:lvl1pPr>
          </a:lstStyle>
          <a:p>
            <a:r>
              <a:rPr lang="en-US"/>
              <a:t>Click icon to add picture</a:t>
            </a:r>
            <a:endParaRPr lang="en-US" dirty="0"/>
          </a:p>
        </p:txBody>
      </p:sp>
      <p:sp>
        <p:nvSpPr>
          <p:cNvPr id="2" name="Title 1"/>
          <p:cNvSpPr>
            <a:spLocks noGrp="1"/>
          </p:cNvSpPr>
          <p:nvPr>
            <p:ph type="title"/>
          </p:nvPr>
        </p:nvSpPr>
        <p:spPr>
          <a:xfrm>
            <a:off x="498798" y="3657600"/>
            <a:ext cx="11209064" cy="1517904"/>
          </a:xfrm>
        </p:spPr>
        <p:txBody>
          <a:bodyPr anchor="t" anchorCtr="0"/>
          <a:lstStyle>
            <a:lvl1pPr>
              <a:lnSpc>
                <a:spcPct val="82000"/>
              </a:lnSpc>
              <a:spcAft>
                <a:spcPts val="800"/>
              </a:spcAft>
              <a:defRPr sz="3600">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498799" y="5303520"/>
            <a:ext cx="8651774" cy="828890"/>
          </a:xfrm>
        </p:spPr>
        <p:txBody>
          <a:bodyPr/>
          <a:lstStyle>
            <a:lvl1pPr marL="0" indent="0">
              <a:lnSpc>
                <a:spcPct val="100000"/>
              </a:lnSpc>
              <a:spcAft>
                <a:spcPts val="600"/>
              </a:spcAft>
              <a:buFontTx/>
              <a:buNone/>
              <a:defRPr sz="2000">
                <a:solidFill>
                  <a:schemeClr val="bg1"/>
                </a:solidFill>
              </a:defRPr>
            </a:lvl1pPr>
            <a:lvl2pPr marL="0" indent="0">
              <a:lnSpc>
                <a:spcPct val="100000"/>
              </a:lnSpc>
              <a:spcAft>
                <a:spcPts val="600"/>
              </a:spcAft>
              <a:buFontTx/>
              <a:buNone/>
              <a:defRPr sz="2000">
                <a:solidFill>
                  <a:schemeClr val="bg1"/>
                </a:solidFill>
              </a:defRPr>
            </a:lvl2pPr>
            <a:lvl3pPr marL="0" indent="0">
              <a:lnSpc>
                <a:spcPct val="100000"/>
              </a:lnSpc>
              <a:spcAft>
                <a:spcPts val="600"/>
              </a:spcAft>
              <a:buFontTx/>
              <a:buNone/>
              <a:defRPr sz="2000">
                <a:solidFill>
                  <a:schemeClr val="bg1"/>
                </a:solidFill>
              </a:defRPr>
            </a:lvl3pPr>
            <a:lvl4pPr marL="0" indent="0">
              <a:lnSpc>
                <a:spcPct val="100000"/>
              </a:lnSpc>
              <a:spcAft>
                <a:spcPts val="600"/>
              </a:spcAft>
              <a:buFontTx/>
              <a:buNone/>
              <a:defRPr sz="2000">
                <a:solidFill>
                  <a:schemeClr val="bg1"/>
                </a:solidFill>
              </a:defRPr>
            </a:lvl4pPr>
            <a:lvl5pPr marL="0" indent="0">
              <a:lnSpc>
                <a:spcPct val="100000"/>
              </a:lnSpc>
              <a:spcAft>
                <a:spcPts val="600"/>
              </a:spcAft>
              <a:buFontTx/>
              <a:buNone/>
              <a:defRPr sz="20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Box 5"/>
          <p:cNvSpPr txBox="1"/>
          <p:nvPr userDrawn="1"/>
        </p:nvSpPr>
        <p:spPr>
          <a:xfrm>
            <a:off x="499065" y="6329844"/>
            <a:ext cx="5901961" cy="274157"/>
          </a:xfrm>
          <a:prstGeom prst="rect">
            <a:avLst/>
          </a:prstGeom>
          <a:noFill/>
          <a:ln>
            <a:noFill/>
          </a:ln>
        </p:spPr>
        <p:txBody>
          <a:bodyPr wrap="square" lIns="0" tIns="0" rIns="0" bIns="0" rtlCol="0">
            <a:noAutofit/>
          </a:bodyPr>
          <a:lstStyle/>
          <a:p>
            <a:pPr marL="0" marR="0" indent="0" algn="l" defTabSz="457200" rtl="0" eaLnBrk="1" fontAlgn="auto" latinLnBrk="0" hangingPunct="1">
              <a:lnSpc>
                <a:spcPts val="750"/>
              </a:lnSpc>
              <a:spcBef>
                <a:spcPts val="0"/>
              </a:spcBef>
              <a:spcAft>
                <a:spcPts val="0"/>
              </a:spcAft>
              <a:buClrTx/>
              <a:buSzTx/>
              <a:buFontTx/>
              <a:buNone/>
              <a:tabLst/>
              <a:defRPr/>
            </a:pPr>
            <a:r>
              <a:rPr lang="en-US" sz="600" dirty="0">
                <a:solidFill>
                  <a:schemeClr val="tx1"/>
                </a:solidFill>
              </a:rPr>
              <a:t>© 2016 AT&amp;T Intellectual</a:t>
            </a:r>
            <a:r>
              <a:rPr lang="en-US" sz="600" baseline="0" dirty="0">
                <a:solidFill>
                  <a:schemeClr val="tx1"/>
                </a:solidFill>
              </a:rPr>
              <a:t> Property. All rights reserved.</a:t>
            </a:r>
            <a:r>
              <a:rPr lang="en-US" sz="600" dirty="0">
                <a:solidFill>
                  <a:schemeClr val="tx1"/>
                </a:solidFill>
              </a:rPr>
              <a:t> AT&amp;T, Globe logo, Mobilizing Your World and DIRECTV are registered trademarks and service marks of AT&amp;T Intellectual Property and/or AT&amp;T affiliated companies. All other marks are the property of their respective owners.</a:t>
            </a:r>
          </a:p>
        </p:txBody>
      </p:sp>
      <p:sp>
        <p:nvSpPr>
          <p:cNvPr id="4" name="Text Placeholder 3"/>
          <p:cNvSpPr>
            <a:spLocks noGrp="1"/>
          </p:cNvSpPr>
          <p:nvPr>
            <p:ph type="body" sz="quarter" idx="17"/>
          </p:nvPr>
        </p:nvSpPr>
        <p:spPr>
          <a:xfrm>
            <a:off x="498798" y="4581144"/>
            <a:ext cx="11213719" cy="457200"/>
          </a:xfrm>
        </p:spPr>
        <p:txBody>
          <a:bodyPr/>
          <a:lstStyle/>
          <a:p>
            <a:pPr lvl="0"/>
            <a:r>
              <a:rPr lang="en-US"/>
              <a:t>Click to edit Master text styles</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79100" y="6098580"/>
            <a:ext cx="1308100" cy="759419"/>
          </a:xfrm>
          <a:prstGeom prst="rect">
            <a:avLst/>
          </a:prstGeom>
        </p:spPr>
      </p:pic>
    </p:spTree>
    <p:extLst>
      <p:ext uri="{BB962C8B-B14F-4D97-AF65-F5344CB8AC3E}">
        <p14:creationId xmlns:p14="http://schemas.microsoft.com/office/powerpoint/2010/main" val="1292854984"/>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Option 8">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stretch>
            <a:fillRect/>
          </a:stretch>
        </p:blipFill>
        <p:spPr>
          <a:xfrm>
            <a:off x="11124979" y="6075784"/>
            <a:ext cx="661784" cy="496467"/>
          </a:xfrm>
          <a:prstGeom prst="rect">
            <a:avLst/>
          </a:prstGeom>
        </p:spPr>
      </p:pic>
      <p:sp>
        <p:nvSpPr>
          <p:cNvPr id="12" name="Picture Placeholder 3"/>
          <p:cNvSpPr>
            <a:spLocks noGrp="1"/>
          </p:cNvSpPr>
          <p:nvPr>
            <p:ph type="pic" sz="quarter" idx="16" hasCustomPrompt="1"/>
          </p:nvPr>
        </p:nvSpPr>
        <p:spPr>
          <a:xfrm>
            <a:off x="0" y="0"/>
            <a:ext cx="12188825" cy="6858000"/>
          </a:xfrm>
          <a:solidFill>
            <a:schemeClr val="bg2"/>
          </a:solidFill>
        </p:spPr>
        <p:txBody>
          <a:bodyPr/>
          <a:lstStyle>
            <a:lvl1pPr marL="0" marR="0" indent="0" algn="l" defTabSz="457200" rtl="0" eaLnBrk="1" fontAlgn="auto" latinLnBrk="0" hangingPunct="1">
              <a:lnSpc>
                <a:spcPct val="90000"/>
              </a:lnSpc>
              <a:spcBef>
                <a:spcPts val="0"/>
              </a:spcBef>
              <a:spcAft>
                <a:spcPts val="600"/>
              </a:spcAft>
              <a:buClr>
                <a:schemeClr val="tx1"/>
              </a:buClr>
              <a:buSzTx/>
              <a:buFont typeface="Arial"/>
              <a:buNone/>
              <a:tabLst/>
              <a:defRPr sz="1800" baseline="0">
                <a:solidFill>
                  <a:schemeClr val="bg1"/>
                </a:solidFill>
              </a:defRPr>
            </a:lvl1pPr>
          </a:lstStyle>
          <a:p>
            <a:r>
              <a:rPr lang="en-US" dirty="0"/>
              <a:t>Drag picture to placeholder or click icon to add. Globe logo and footer should sit on top of picture.</a:t>
            </a:r>
          </a:p>
        </p:txBody>
      </p:sp>
      <p:sp>
        <p:nvSpPr>
          <p:cNvPr id="2" name="Title 1"/>
          <p:cNvSpPr>
            <a:spLocks noGrp="1"/>
          </p:cNvSpPr>
          <p:nvPr>
            <p:ph type="title"/>
          </p:nvPr>
        </p:nvSpPr>
        <p:spPr bwMode="white">
          <a:xfrm>
            <a:off x="498798" y="3276600"/>
            <a:ext cx="11209064" cy="1510747"/>
          </a:xfrm>
        </p:spPr>
        <p:txBody>
          <a:bodyPr anchor="b" anchorCtr="0"/>
          <a:lstStyle>
            <a:lvl1pPr>
              <a:lnSpc>
                <a:spcPct val="82000"/>
              </a:lnSpc>
              <a:spcAft>
                <a:spcPts val="800"/>
              </a:spcAft>
              <a:defRPr sz="3600">
                <a:solidFill>
                  <a:schemeClr val="bg1"/>
                </a:solidFill>
              </a:defRPr>
            </a:lvl1pPr>
          </a:lstStyle>
          <a:p>
            <a:r>
              <a:rPr lang="en-US"/>
              <a:t>Click to edit Master title style</a:t>
            </a:r>
            <a:endParaRPr lang="en-US" dirty="0"/>
          </a:p>
        </p:txBody>
      </p:sp>
      <p:sp>
        <p:nvSpPr>
          <p:cNvPr id="4" name="Text Placeholder 3"/>
          <p:cNvSpPr>
            <a:spLocks noGrp="1"/>
          </p:cNvSpPr>
          <p:nvPr>
            <p:ph type="body" sz="quarter" idx="17"/>
          </p:nvPr>
        </p:nvSpPr>
        <p:spPr>
          <a:xfrm>
            <a:off x="498798" y="4809744"/>
            <a:ext cx="10885298" cy="444500"/>
          </a:xfrm>
        </p:spPr>
        <p:txBody>
          <a:bodyPr/>
          <a:lstStyle>
            <a:lvl1pPr>
              <a:defRPr>
                <a:solidFill>
                  <a:schemeClr val="bg1"/>
                </a:solidFill>
              </a:defRPr>
            </a:lvl1pPr>
          </a:lstStyle>
          <a:p>
            <a:pPr lvl="0"/>
            <a:r>
              <a:rPr lang="en-US"/>
              <a:t>Click to edit Master text styles</a:t>
            </a:r>
          </a:p>
        </p:txBody>
      </p:sp>
      <p:sp>
        <p:nvSpPr>
          <p:cNvPr id="10" name="Text Placeholder 9"/>
          <p:cNvSpPr>
            <a:spLocks noGrp="1"/>
          </p:cNvSpPr>
          <p:nvPr>
            <p:ph type="body" sz="quarter" idx="13"/>
          </p:nvPr>
        </p:nvSpPr>
        <p:spPr>
          <a:xfrm>
            <a:off x="498799" y="5303520"/>
            <a:ext cx="8651774" cy="828890"/>
          </a:xfrm>
        </p:spPr>
        <p:txBody>
          <a:bodyPr/>
          <a:lstStyle>
            <a:lvl1pPr marL="0" indent="0">
              <a:lnSpc>
                <a:spcPct val="100000"/>
              </a:lnSpc>
              <a:spcAft>
                <a:spcPts val="600"/>
              </a:spcAft>
              <a:buFontTx/>
              <a:buNone/>
              <a:defRPr sz="2000">
                <a:solidFill>
                  <a:schemeClr val="tx2"/>
                </a:solidFill>
              </a:defRPr>
            </a:lvl1pPr>
            <a:lvl2pPr marL="0" indent="0">
              <a:lnSpc>
                <a:spcPct val="100000"/>
              </a:lnSpc>
              <a:spcAft>
                <a:spcPts val="600"/>
              </a:spcAft>
              <a:buFontTx/>
              <a:buNone/>
              <a:defRPr sz="2000">
                <a:solidFill>
                  <a:schemeClr val="tx2"/>
                </a:solidFill>
              </a:defRPr>
            </a:lvl2pPr>
            <a:lvl3pPr marL="0" indent="0">
              <a:lnSpc>
                <a:spcPct val="100000"/>
              </a:lnSpc>
              <a:spcAft>
                <a:spcPts val="600"/>
              </a:spcAft>
              <a:buFontTx/>
              <a:buNone/>
              <a:defRPr sz="2000">
                <a:solidFill>
                  <a:schemeClr val="tx2"/>
                </a:solidFill>
              </a:defRPr>
            </a:lvl3pPr>
            <a:lvl4pPr marL="0" indent="0">
              <a:lnSpc>
                <a:spcPct val="100000"/>
              </a:lnSpc>
              <a:spcAft>
                <a:spcPts val="600"/>
              </a:spcAft>
              <a:buFontTx/>
              <a:buNone/>
              <a:defRPr sz="2000">
                <a:solidFill>
                  <a:schemeClr val="tx2"/>
                </a:solidFill>
              </a:defRPr>
            </a:lvl4pPr>
            <a:lvl5pPr marL="0" indent="0">
              <a:lnSpc>
                <a:spcPct val="100000"/>
              </a:lnSpc>
              <a:spcAft>
                <a:spcPts val="600"/>
              </a:spcAft>
              <a:buFontTx/>
              <a:buNone/>
              <a:defRPr sz="20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836980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Option 1">
    <p:spTree>
      <p:nvGrpSpPr>
        <p:cNvPr id="1" name=""/>
        <p:cNvGrpSpPr/>
        <p:nvPr/>
      </p:nvGrpSpPr>
      <p:grpSpPr>
        <a:xfrm>
          <a:off x="0" y="0"/>
          <a:ext cx="0" cy="0"/>
          <a:chOff x="0" y="0"/>
          <a:chExt cx="0" cy="0"/>
        </a:xfrm>
      </p:grpSpPr>
      <p:sp>
        <p:nvSpPr>
          <p:cNvPr id="3" name="Rectangle 2"/>
          <p:cNvSpPr/>
          <p:nvPr userDrawn="1"/>
        </p:nvSpPr>
        <p:spPr>
          <a:xfrm>
            <a:off x="0" y="774701"/>
            <a:ext cx="12188825" cy="60833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79100" y="6098580"/>
            <a:ext cx="1308100" cy="759419"/>
          </a:xfrm>
          <a:prstGeom prst="rect">
            <a:avLst/>
          </a:prstGeom>
        </p:spPr>
      </p:pic>
      <p:sp>
        <p:nvSpPr>
          <p:cNvPr id="2" name="Title 1"/>
          <p:cNvSpPr>
            <a:spLocks noGrp="1"/>
          </p:cNvSpPr>
          <p:nvPr>
            <p:ph type="title" hasCustomPrompt="1"/>
          </p:nvPr>
        </p:nvSpPr>
        <p:spPr bwMode="white">
          <a:xfrm>
            <a:off x="503030" y="1642533"/>
            <a:ext cx="11209064" cy="1512147"/>
          </a:xfrm>
        </p:spPr>
        <p:txBody>
          <a:bodyPr anchor="b" anchorCtr="0"/>
          <a:lstStyle>
            <a:lvl1pPr>
              <a:lnSpc>
                <a:spcPct val="82000"/>
              </a:lnSpc>
              <a:spcAft>
                <a:spcPts val="800"/>
              </a:spcAft>
              <a:defRPr sz="3600">
                <a:solidFill>
                  <a:schemeClr val="bg1"/>
                </a:solidFill>
              </a:defRPr>
            </a:lvl1pPr>
          </a:lstStyle>
          <a:p>
            <a:r>
              <a:rPr lang="en-US" dirty="0"/>
              <a:t>Click to edit </a:t>
            </a:r>
            <a:br>
              <a:rPr lang="en-US" dirty="0"/>
            </a:br>
            <a:r>
              <a:rPr lang="en-US" dirty="0"/>
              <a:t>Master title style</a:t>
            </a:r>
          </a:p>
        </p:txBody>
      </p:sp>
      <p:sp>
        <p:nvSpPr>
          <p:cNvPr id="11" name="Text Placeholder 9"/>
          <p:cNvSpPr>
            <a:spLocks noGrp="1"/>
          </p:cNvSpPr>
          <p:nvPr>
            <p:ph type="body" sz="quarter" idx="13"/>
          </p:nvPr>
        </p:nvSpPr>
        <p:spPr>
          <a:xfrm>
            <a:off x="498799" y="3608390"/>
            <a:ext cx="5609823" cy="2246311"/>
          </a:xfrm>
        </p:spPr>
        <p:txBody>
          <a:bodyPr/>
          <a:lstStyle>
            <a:lvl1pPr marL="0" indent="0">
              <a:lnSpc>
                <a:spcPct val="90000"/>
              </a:lnSpc>
              <a:spcAft>
                <a:spcPts val="600"/>
              </a:spcAft>
              <a:buFontTx/>
              <a:buNone/>
              <a:defRPr sz="2400">
                <a:solidFill>
                  <a:schemeClr val="tx2"/>
                </a:solidFill>
              </a:defRPr>
            </a:lvl1pPr>
            <a:lvl2pPr marL="0" indent="0">
              <a:lnSpc>
                <a:spcPct val="90000"/>
              </a:lnSpc>
              <a:spcAft>
                <a:spcPts val="600"/>
              </a:spcAft>
              <a:buFontTx/>
              <a:buNone/>
              <a:defRPr sz="2400">
                <a:solidFill>
                  <a:schemeClr val="tx2"/>
                </a:solidFill>
              </a:defRPr>
            </a:lvl2pPr>
            <a:lvl3pPr marL="0" indent="0">
              <a:lnSpc>
                <a:spcPct val="90000"/>
              </a:lnSpc>
              <a:spcAft>
                <a:spcPts val="600"/>
              </a:spcAft>
              <a:buFontTx/>
              <a:buNone/>
              <a:defRPr sz="2400">
                <a:solidFill>
                  <a:schemeClr val="tx2"/>
                </a:solidFill>
              </a:defRPr>
            </a:lvl3pPr>
            <a:lvl4pPr marL="0" indent="0">
              <a:lnSpc>
                <a:spcPct val="90000"/>
              </a:lnSpc>
              <a:spcAft>
                <a:spcPts val="600"/>
              </a:spcAft>
              <a:buFontTx/>
              <a:buNone/>
              <a:defRPr sz="2400">
                <a:solidFill>
                  <a:schemeClr val="tx2"/>
                </a:solidFill>
              </a:defRPr>
            </a:lvl4pPr>
            <a:lvl5pPr marL="0" indent="0">
              <a:lnSpc>
                <a:spcPct val="90000"/>
              </a:lnSpc>
              <a:spcAft>
                <a:spcPts val="600"/>
              </a:spcAft>
              <a:buFontTx/>
              <a:buNone/>
              <a:defRPr sz="24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12903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att_hz_lkp_rgb_pos.png"/>
          <p:cNvPicPr>
            <a:picLocks noChangeAspect="1"/>
          </p:cNvPicPr>
          <p:nvPr userDrawn="1"/>
        </p:nvPicPr>
        <p:blipFill>
          <a:blip r:embed="rId46">
            <a:extLst>
              <a:ext uri="{28A0092B-C50C-407E-A947-70E740481C1C}">
                <a14:useLocalDpi xmlns:a14="http://schemas.microsoft.com/office/drawing/2010/main" val="0"/>
              </a:ext>
            </a:extLst>
          </a:blip>
          <a:stretch>
            <a:fillRect/>
          </a:stretch>
        </p:blipFill>
        <p:spPr>
          <a:xfrm>
            <a:off x="10579100" y="6098580"/>
            <a:ext cx="1308100" cy="759420"/>
          </a:xfrm>
          <a:prstGeom prst="rect">
            <a:avLst/>
          </a:prstGeom>
        </p:spPr>
      </p:pic>
      <p:sp>
        <p:nvSpPr>
          <p:cNvPr id="6" name="Slide Number Placeholder 5"/>
          <p:cNvSpPr>
            <a:spLocks noGrp="1"/>
          </p:cNvSpPr>
          <p:nvPr>
            <p:ph type="sldNum" sz="quarter" idx="4"/>
          </p:nvPr>
        </p:nvSpPr>
        <p:spPr>
          <a:xfrm>
            <a:off x="488897" y="6398261"/>
            <a:ext cx="294066" cy="224790"/>
          </a:xfrm>
          <a:prstGeom prst="rect">
            <a:avLst/>
          </a:prstGeom>
        </p:spPr>
        <p:txBody>
          <a:bodyPr vert="horz" lIns="0" tIns="0" rIns="0" bIns="0" rtlCol="0" anchor="t"/>
          <a:lstStyle>
            <a:lvl1pPr algn="l">
              <a:lnSpc>
                <a:spcPts val="1000"/>
              </a:lnSpc>
              <a:defRPr sz="800" b="0">
                <a:solidFill>
                  <a:schemeClr val="tx2"/>
                </a:solidFill>
              </a:defRPr>
            </a:lvl1pPr>
          </a:lstStyle>
          <a:p>
            <a:fld id="{12CB907E-C602-C34B-93F7-CA9E40714286}" type="slidenum">
              <a:rPr lang="en-US" smtClean="0"/>
              <a:pPr/>
              <a:t>‹#›</a:t>
            </a:fld>
            <a:r>
              <a:rPr lang="en-US" dirty="0"/>
              <a:t> </a:t>
            </a:r>
          </a:p>
        </p:txBody>
      </p:sp>
      <p:sp>
        <p:nvSpPr>
          <p:cNvPr id="2" name="Title Placeholder 1"/>
          <p:cNvSpPr>
            <a:spLocks noGrp="1"/>
          </p:cNvSpPr>
          <p:nvPr>
            <p:ph type="title"/>
          </p:nvPr>
        </p:nvSpPr>
        <p:spPr>
          <a:xfrm>
            <a:off x="490939" y="522779"/>
            <a:ext cx="11209064" cy="342206"/>
          </a:xfrm>
          <a:prstGeom prst="rect">
            <a:avLst/>
          </a:prstGeom>
        </p:spPr>
        <p:txBody>
          <a:bodyPr vert="horz" lIns="0" tIns="0" rIns="0" bIns="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490939" y="1139001"/>
            <a:ext cx="11209064" cy="4803012"/>
          </a:xfrm>
          <a:prstGeom prst="rect">
            <a:avLst/>
          </a:prstGeom>
        </p:spPr>
        <p:txBody>
          <a:bodyPr vert="horz" lIns="0" tIns="0" rIns="0" bIns="0" rtlCol="0">
            <a:noAutofit/>
          </a:bodyPr>
          <a:lstStyle/>
          <a:p>
            <a:pPr lvl="0"/>
            <a:r>
              <a:rPr lang="en-US" dirty="0"/>
              <a:t>Click to edit Master text styles</a:t>
            </a:r>
          </a:p>
          <a:p>
            <a:pPr lvl="1"/>
            <a:r>
              <a:rPr lang="en-US" dirty="0"/>
              <a:t>Second level </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p:txBody>
      </p:sp>
    </p:spTree>
    <p:extLst>
      <p:ext uri="{BB962C8B-B14F-4D97-AF65-F5344CB8AC3E}">
        <p14:creationId xmlns:p14="http://schemas.microsoft.com/office/powerpoint/2010/main" val="3217863250"/>
      </p:ext>
    </p:extLst>
  </p:cSld>
  <p:clrMap bg1="lt1" tx1="dk1" bg2="lt2" tx2="dk2" accent1="accent1" accent2="accent2" accent3="accent3" accent4="accent4" accent5="accent5" accent6="accent6" hlink="hlink" folHlink="folHlink"/>
  <p:sldLayoutIdLst>
    <p:sldLayoutId id="2147483725" r:id="rId1"/>
    <p:sldLayoutId id="2147483715" r:id="rId2"/>
    <p:sldLayoutId id="2147483724" r:id="rId3"/>
    <p:sldLayoutId id="2147483721" r:id="rId4"/>
    <p:sldLayoutId id="2147483717" r:id="rId5"/>
    <p:sldLayoutId id="2147483729" r:id="rId6"/>
    <p:sldLayoutId id="2147483730" r:id="rId7"/>
    <p:sldLayoutId id="2147483722" r:id="rId8"/>
    <p:sldLayoutId id="2147483718" r:id="rId9"/>
    <p:sldLayoutId id="2147483720" r:id="rId10"/>
    <p:sldLayoutId id="2147483727" r:id="rId11"/>
    <p:sldLayoutId id="2147483728" r:id="rId12"/>
    <p:sldLayoutId id="2147483719" r:id="rId13"/>
    <p:sldLayoutId id="2147483650" r:id="rId14"/>
    <p:sldLayoutId id="2147483701" r:id="rId15"/>
    <p:sldLayoutId id="2147483691" r:id="rId16"/>
    <p:sldLayoutId id="2147483731" r:id="rId17"/>
    <p:sldLayoutId id="2147483698" r:id="rId18"/>
    <p:sldLayoutId id="2147483695" r:id="rId19"/>
    <p:sldLayoutId id="2147483732" r:id="rId20"/>
    <p:sldLayoutId id="2147483699" r:id="rId21"/>
    <p:sldLayoutId id="2147483700" r:id="rId22"/>
    <p:sldLayoutId id="2147483702" r:id="rId23"/>
    <p:sldLayoutId id="2147483679" r:id="rId24"/>
    <p:sldLayoutId id="2147483697" r:id="rId25"/>
    <p:sldLayoutId id="2147483689" r:id="rId26"/>
    <p:sldLayoutId id="2147483703" r:id="rId27"/>
    <p:sldLayoutId id="2147483707" r:id="rId28"/>
    <p:sldLayoutId id="2147483713" r:id="rId29"/>
    <p:sldLayoutId id="2147483714" r:id="rId30"/>
    <p:sldLayoutId id="2147483704" r:id="rId31"/>
    <p:sldLayoutId id="2147483705" r:id="rId32"/>
    <p:sldLayoutId id="2147483706" r:id="rId33"/>
    <p:sldLayoutId id="2147483712" r:id="rId34"/>
    <p:sldLayoutId id="2147483710" r:id="rId35"/>
    <p:sldLayoutId id="2147483711" r:id="rId36"/>
    <p:sldLayoutId id="2147483723" r:id="rId37"/>
    <p:sldLayoutId id="2147483733" r:id="rId38"/>
    <p:sldLayoutId id="2147483696" r:id="rId39"/>
    <p:sldLayoutId id="2147483654" r:id="rId40"/>
    <p:sldLayoutId id="2147483655" r:id="rId41"/>
    <p:sldLayoutId id="2147483660" r:id="rId42"/>
    <p:sldLayoutId id="2147483734" r:id="rId43"/>
    <p:sldLayoutId id="2147483736" r:id="rId44"/>
  </p:sldLayoutIdLst>
  <p:hf hdr="0" ftr="0" dt="0"/>
  <p:txStyles>
    <p:titleStyle>
      <a:lvl1pPr algn="l" defTabSz="457200" rtl="0" eaLnBrk="1" latinLnBrk="0" hangingPunct="1">
        <a:lnSpc>
          <a:spcPct val="110000"/>
        </a:lnSpc>
        <a:spcBef>
          <a:spcPct val="0"/>
        </a:spcBef>
        <a:spcAft>
          <a:spcPts val="1000"/>
        </a:spcAft>
        <a:buNone/>
        <a:defRPr sz="1800" kern="1200">
          <a:solidFill>
            <a:schemeClr val="tx2"/>
          </a:solidFill>
          <a:latin typeface="+mj-lt"/>
          <a:ea typeface="+mj-ea"/>
          <a:cs typeface="+mj-cs"/>
        </a:defRPr>
      </a:lvl1pPr>
    </p:titleStyle>
    <p:bodyStyle>
      <a:lvl1pPr marL="0" indent="0" algn="l" defTabSz="457200" rtl="0" eaLnBrk="1" latinLnBrk="0" hangingPunct="1">
        <a:lnSpc>
          <a:spcPct val="90000"/>
        </a:lnSpc>
        <a:spcBef>
          <a:spcPts val="0"/>
        </a:spcBef>
        <a:spcAft>
          <a:spcPts val="600"/>
        </a:spcAft>
        <a:buClr>
          <a:schemeClr val="tx1"/>
        </a:buClr>
        <a:buFont typeface="Arial"/>
        <a:buNone/>
        <a:defRPr sz="2400" kern="1200">
          <a:solidFill>
            <a:schemeClr val="tx2"/>
          </a:solidFill>
          <a:latin typeface="+mn-lt"/>
          <a:ea typeface="+mn-ea"/>
          <a:cs typeface="+mn-cs"/>
        </a:defRPr>
      </a:lvl1pPr>
      <a:lvl2pPr marL="0" indent="0" algn="l" defTabSz="457200" rtl="0" eaLnBrk="1" latinLnBrk="0" hangingPunct="1">
        <a:lnSpc>
          <a:spcPct val="100000"/>
        </a:lnSpc>
        <a:spcBef>
          <a:spcPts val="0"/>
        </a:spcBef>
        <a:spcAft>
          <a:spcPts val="800"/>
        </a:spcAft>
        <a:buClr>
          <a:schemeClr val="tx2"/>
        </a:buClr>
        <a:buFontTx/>
        <a:buNone/>
        <a:defRPr sz="1400" kern="1200" baseline="0">
          <a:solidFill>
            <a:schemeClr val="tx2"/>
          </a:solidFill>
          <a:latin typeface="+mn-lt"/>
          <a:ea typeface="+mn-ea"/>
          <a:cs typeface="+mn-cs"/>
        </a:defRPr>
      </a:lvl2pPr>
      <a:lvl3pPr marL="228600" indent="-228600" algn="l" defTabSz="457200" rtl="0" eaLnBrk="1" latinLnBrk="0" hangingPunct="1">
        <a:lnSpc>
          <a:spcPct val="100000"/>
        </a:lnSpc>
        <a:spcBef>
          <a:spcPts val="0"/>
        </a:spcBef>
        <a:spcAft>
          <a:spcPts val="800"/>
        </a:spcAft>
        <a:buClr>
          <a:schemeClr val="bg1"/>
        </a:buClr>
        <a:buFont typeface="Lucida Grande"/>
        <a:buChar char="–"/>
        <a:defRPr sz="1400" kern="1200" baseline="0">
          <a:solidFill>
            <a:schemeClr val="tx2"/>
          </a:solidFill>
          <a:latin typeface="+mn-lt"/>
          <a:ea typeface="+mn-ea"/>
          <a:cs typeface="+mn-cs"/>
        </a:defRPr>
      </a:lvl3pPr>
      <a:lvl4pPr marL="457200" indent="-231775" algn="l" defTabSz="457200" rtl="0" eaLnBrk="1" latinLnBrk="0" hangingPunct="1">
        <a:lnSpc>
          <a:spcPct val="100000"/>
        </a:lnSpc>
        <a:spcBef>
          <a:spcPts val="0"/>
        </a:spcBef>
        <a:spcAft>
          <a:spcPts val="800"/>
        </a:spcAft>
        <a:buClr>
          <a:schemeClr val="tx2"/>
        </a:buClr>
        <a:buFont typeface="Arial"/>
        <a:buChar char="•"/>
        <a:defRPr sz="1400" kern="1200">
          <a:solidFill>
            <a:schemeClr val="tx2"/>
          </a:solidFill>
          <a:latin typeface="+mn-lt"/>
          <a:ea typeface="+mn-ea"/>
          <a:cs typeface="+mn-cs"/>
        </a:defRPr>
      </a:lvl4pPr>
      <a:lvl5pPr marL="685800" indent="-228600" algn="l" defTabSz="457200" rtl="0" eaLnBrk="1" latinLnBrk="0" hangingPunct="1">
        <a:lnSpc>
          <a:spcPct val="100000"/>
        </a:lnSpc>
        <a:spcBef>
          <a:spcPts val="0"/>
        </a:spcBef>
        <a:spcAft>
          <a:spcPts val="800"/>
        </a:spcAft>
        <a:buClr>
          <a:schemeClr val="tx2"/>
        </a:buClr>
        <a:buFont typeface="Lucida Grande"/>
        <a:buChar char="–"/>
        <a:defRPr sz="1400" kern="1200">
          <a:solidFill>
            <a:schemeClr val="tx2"/>
          </a:solidFill>
          <a:latin typeface="+mn-lt"/>
          <a:ea typeface="+mn-ea"/>
          <a:cs typeface="+mn-cs"/>
        </a:defRPr>
      </a:lvl5pPr>
      <a:lvl6pPr marL="917575" indent="-228600" algn="l" defTabSz="457200" rtl="0" eaLnBrk="1" latinLnBrk="0" hangingPunct="1">
        <a:lnSpc>
          <a:spcPct val="100000"/>
        </a:lnSpc>
        <a:spcBef>
          <a:spcPts val="0"/>
        </a:spcBef>
        <a:spcAft>
          <a:spcPts val="800"/>
        </a:spcAft>
        <a:buClr>
          <a:schemeClr val="tx2"/>
        </a:buClr>
        <a:buFont typeface="Lucida Grande"/>
        <a:buChar char="»"/>
        <a:defRPr sz="1400" kern="1200" baseline="0">
          <a:solidFill>
            <a:schemeClr val="tx2"/>
          </a:solidFill>
          <a:latin typeface="+mn-lt"/>
          <a:ea typeface="+mn-ea"/>
          <a:cs typeface="+mn-cs"/>
        </a:defRPr>
      </a:lvl6pPr>
      <a:lvl7pPr marL="1143000" indent="-225425" algn="l" defTabSz="457200" rtl="0" eaLnBrk="1" latinLnBrk="0" hangingPunct="1">
        <a:lnSpc>
          <a:spcPct val="100000"/>
        </a:lnSpc>
        <a:spcBef>
          <a:spcPts val="0"/>
        </a:spcBef>
        <a:spcAft>
          <a:spcPts val="800"/>
        </a:spcAft>
        <a:buClr>
          <a:schemeClr val="tx2"/>
        </a:buClr>
        <a:buFont typeface="Arial"/>
        <a:buChar char="•"/>
        <a:defRPr sz="1400" kern="1200">
          <a:solidFill>
            <a:schemeClr val="tx2"/>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25" userDrawn="1">
          <p15:clr>
            <a:srgbClr val="F26B43"/>
          </p15:clr>
        </p15:guide>
        <p15:guide id="2" pos="2880" userDrawn="1">
          <p15:clr>
            <a:srgbClr val="F26B43"/>
          </p15:clr>
        </p15:guide>
        <p15:guide id="3" orient="horz" pos="473" userDrawn="1">
          <p15:clr>
            <a:srgbClr val="F26B43"/>
          </p15:clr>
        </p15:guide>
        <p15:guide id="4" orient="horz" pos="743" userDrawn="1">
          <p15:clr>
            <a:srgbClr val="F26B43"/>
          </p15:clr>
        </p15:guide>
        <p15:guide id="5" orient="horz" pos="3696" userDrawn="1">
          <p15:clr>
            <a:srgbClr val="F26B43"/>
          </p15:clr>
        </p15:guide>
        <p15:guide id="6" orient="horz" pos="4091" userDrawn="1">
          <p15:clr>
            <a:srgbClr val="F26B43"/>
          </p15:clr>
        </p15:guide>
        <p15:guide id="7" pos="231" userDrawn="1">
          <p15:clr>
            <a:srgbClr val="F26B43"/>
          </p15:clr>
        </p15:guide>
        <p15:guide id="8" pos="5531"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14.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2.xml"/><Relationship Id="rId1" Type="http://schemas.openxmlformats.org/officeDocument/2006/relationships/slideLayout" Target="../slideLayouts/slideLayout31.xml"/><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16.xml"/><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7.xml"/><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9.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3.xml"/></Relationships>
</file>

<file path=ppt/slides/_rels/slide39.xml.rels><?xml version="1.0" encoding="UTF-8" standalone="yes"?>
<Relationships xmlns="http://schemas.openxmlformats.org/package/2006/relationships"><Relationship Id="rId3" Type="http://schemas.openxmlformats.org/officeDocument/2006/relationships/hyperlink" Target="https://wpforms.com/online-form-statistics-facts/" TargetMode="External"/><Relationship Id="rId2" Type="http://schemas.openxmlformats.org/officeDocument/2006/relationships/notesSlide" Target="../notesSlides/notesSlide39.xml"/><Relationship Id="rId1" Type="http://schemas.openxmlformats.org/officeDocument/2006/relationships/slideLayout" Target="../slideLayouts/slideLayout14.xml"/><Relationship Id="rId4" Type="http://schemas.openxmlformats.org/officeDocument/2006/relationships/hyperlink" Target="http://www.formulate.com/au/blog/what-makes-a-good-for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title="Date"/>
          <p:cNvSpPr>
            <a:spLocks noGrp="1"/>
          </p:cNvSpPr>
          <p:nvPr>
            <p:ph type="body" sz="quarter" idx="14"/>
          </p:nvPr>
        </p:nvSpPr>
        <p:spPr/>
        <p:txBody>
          <a:bodyPr/>
          <a:lstStyle/>
          <a:p>
            <a:r>
              <a:rPr lang="en-US" dirty="0"/>
              <a:t>March 2019</a:t>
            </a:r>
          </a:p>
        </p:txBody>
      </p:sp>
      <p:sp>
        <p:nvSpPr>
          <p:cNvPr id="4" name="Title 3" title="Title slide option 3"/>
          <p:cNvSpPr>
            <a:spLocks noGrp="1"/>
          </p:cNvSpPr>
          <p:nvPr>
            <p:ph type="title"/>
          </p:nvPr>
        </p:nvSpPr>
        <p:spPr/>
        <p:txBody>
          <a:bodyPr/>
          <a:lstStyle/>
          <a:p>
            <a:r>
              <a:rPr lang="en-US" sz="4400" dirty="0"/>
              <a:t>Well Designed Forms from Bad Design to Accessible</a:t>
            </a:r>
          </a:p>
        </p:txBody>
      </p:sp>
      <p:sp>
        <p:nvSpPr>
          <p:cNvPr id="5" name="Text Placeholder 4" title="Subtitle placeholder"/>
          <p:cNvSpPr>
            <a:spLocks noGrp="1"/>
          </p:cNvSpPr>
          <p:nvPr>
            <p:ph type="body" sz="quarter" idx="13"/>
          </p:nvPr>
        </p:nvSpPr>
        <p:spPr>
          <a:xfrm>
            <a:off x="498799" y="3818021"/>
            <a:ext cx="5609823" cy="1991911"/>
          </a:xfrm>
        </p:spPr>
        <p:txBody>
          <a:bodyPr/>
          <a:lstStyle/>
          <a:p>
            <a:pPr>
              <a:spcAft>
                <a:spcPts val="0"/>
              </a:spcAft>
            </a:pPr>
            <a:r>
              <a:rPr lang="en-US" sz="2400" dirty="0"/>
              <a:t>Lewis Phillips, CPWA</a:t>
            </a:r>
          </a:p>
          <a:p>
            <a:pPr>
              <a:spcAft>
                <a:spcPts val="0"/>
              </a:spcAft>
            </a:pPr>
            <a:r>
              <a:rPr lang="en-US" sz="2400" dirty="0"/>
              <a:t>Lead Accessibility Solutions Engineer</a:t>
            </a:r>
          </a:p>
          <a:p>
            <a:pPr>
              <a:spcAft>
                <a:spcPts val="0"/>
              </a:spcAft>
            </a:pPr>
            <a:endParaRPr lang="en-US" sz="2400" dirty="0"/>
          </a:p>
          <a:p>
            <a:pPr>
              <a:spcAft>
                <a:spcPts val="0"/>
              </a:spcAft>
            </a:pPr>
            <a:r>
              <a:rPr lang="en-US" sz="2400" dirty="0"/>
              <a:t>Crystal Baker, PMP, CPACC</a:t>
            </a:r>
          </a:p>
          <a:p>
            <a:r>
              <a:rPr lang="en-US" sz="2400" dirty="0"/>
              <a:t>Lead Compliance Analyst</a:t>
            </a:r>
          </a:p>
        </p:txBody>
      </p:sp>
    </p:spTree>
    <p:extLst>
      <p:ext uri="{BB962C8B-B14F-4D97-AF65-F5344CB8AC3E}">
        <p14:creationId xmlns:p14="http://schemas.microsoft.com/office/powerpoint/2010/main" val="25719346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2D2D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24678" y="362122"/>
            <a:ext cx="11209064" cy="575053"/>
          </a:xfrm>
        </p:spPr>
        <p:txBody>
          <a:bodyPr/>
          <a:lstStyle/>
          <a:p>
            <a:r>
              <a:rPr lang="en-US" sz="4000" dirty="0"/>
              <a:t>Online Checklist built for the Web</a:t>
            </a:r>
          </a:p>
        </p:txBody>
      </p:sp>
      <p:sp>
        <p:nvSpPr>
          <p:cNvPr id="5" name="Content Placeholder 4"/>
          <p:cNvSpPr>
            <a:spLocks noGrp="1"/>
          </p:cNvSpPr>
          <p:nvPr>
            <p:ph sz="quarter" idx="13"/>
          </p:nvPr>
        </p:nvSpPr>
        <p:spPr>
          <a:xfrm>
            <a:off x="7855021" y="2230243"/>
            <a:ext cx="3844981" cy="3710181"/>
          </a:xfrm>
        </p:spPr>
        <p:txBody>
          <a:bodyPr/>
          <a:lstStyle/>
          <a:p>
            <a:r>
              <a:rPr lang="en-US" sz="2800" dirty="0"/>
              <a:t>This page could just a be a list of links to each of the forms.</a:t>
            </a:r>
          </a:p>
          <a:p>
            <a:endParaRPr lang="en-US" sz="2800" dirty="0"/>
          </a:p>
          <a:p>
            <a:r>
              <a:rPr lang="en-US" sz="2800" dirty="0"/>
              <a:t>Or you could add the ability to log in to the system.</a:t>
            </a:r>
          </a:p>
        </p:txBody>
      </p:sp>
      <p:sp>
        <p:nvSpPr>
          <p:cNvPr id="4" name="Content Placeholder 3">
            <a:extLst>
              <a:ext uri="{FF2B5EF4-FFF2-40B4-BE49-F238E27FC236}">
                <a16:creationId xmlns:a16="http://schemas.microsoft.com/office/drawing/2014/main" id="{67B6CCD6-4369-4691-95CC-328CD895205A}"/>
              </a:ext>
            </a:extLst>
          </p:cNvPr>
          <p:cNvSpPr>
            <a:spLocks noGrp="1"/>
          </p:cNvSpPr>
          <p:nvPr>
            <p:ph sz="quarter" idx="12"/>
          </p:nvPr>
        </p:nvSpPr>
        <p:spPr/>
        <p:txBody>
          <a:bodyPr/>
          <a:lstStyle/>
          <a:p>
            <a:endParaRPr lang="en-US"/>
          </a:p>
        </p:txBody>
      </p:sp>
      <p:pic>
        <p:nvPicPr>
          <p:cNvPr id="7" name="Picture 6">
            <a:extLst>
              <a:ext uri="{FF2B5EF4-FFF2-40B4-BE49-F238E27FC236}">
                <a16:creationId xmlns:a16="http://schemas.microsoft.com/office/drawing/2014/main" id="{C47E6DD4-EFFC-4A46-A9A1-724807DF411B}"/>
              </a:ext>
            </a:extLst>
          </p:cNvPr>
          <p:cNvPicPr>
            <a:picLocks noChangeAspect="1"/>
          </p:cNvPicPr>
          <p:nvPr/>
        </p:nvPicPr>
        <p:blipFill>
          <a:blip r:embed="rId3"/>
          <a:stretch>
            <a:fillRect/>
          </a:stretch>
        </p:blipFill>
        <p:spPr>
          <a:xfrm>
            <a:off x="524678" y="1139825"/>
            <a:ext cx="6919374" cy="4389438"/>
          </a:xfrm>
          <a:prstGeom prst="rect">
            <a:avLst/>
          </a:prstGeom>
        </p:spPr>
      </p:pic>
    </p:spTree>
    <p:extLst>
      <p:ext uri="{BB962C8B-B14F-4D97-AF65-F5344CB8AC3E}">
        <p14:creationId xmlns:p14="http://schemas.microsoft.com/office/powerpoint/2010/main" val="9989591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9FDB"/>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12CB907E-C602-C34B-93F7-CA9E40714286}" type="slidenum">
              <a:rPr lang="en-US" smtClean="0"/>
              <a:pPr/>
              <a:t>11</a:t>
            </a:fld>
            <a:r>
              <a:rPr lang="en-US"/>
              <a:t> </a:t>
            </a:r>
            <a:endParaRPr lang="en-US" dirty="0"/>
          </a:p>
        </p:txBody>
      </p:sp>
      <p:sp>
        <p:nvSpPr>
          <p:cNvPr id="4" name="Title 3" title="Two-thirds content slide"/>
          <p:cNvSpPr>
            <a:spLocks noGrp="1"/>
          </p:cNvSpPr>
          <p:nvPr>
            <p:ph type="title"/>
          </p:nvPr>
        </p:nvSpPr>
        <p:spPr>
          <a:xfrm>
            <a:off x="490939" y="522778"/>
            <a:ext cx="11209064" cy="616591"/>
          </a:xfrm>
        </p:spPr>
        <p:txBody>
          <a:bodyPr/>
          <a:lstStyle/>
          <a:p>
            <a:r>
              <a:rPr lang="en-US" sz="4400" dirty="0"/>
              <a:t>Fun Fact #2</a:t>
            </a:r>
          </a:p>
        </p:txBody>
      </p:sp>
      <p:sp>
        <p:nvSpPr>
          <p:cNvPr id="6" name="Content Placeholder 5" title="Text box"/>
          <p:cNvSpPr>
            <a:spLocks noGrp="1"/>
          </p:cNvSpPr>
          <p:nvPr>
            <p:ph sz="quarter" idx="12"/>
          </p:nvPr>
        </p:nvSpPr>
        <p:spPr>
          <a:xfrm>
            <a:off x="488897" y="1910080"/>
            <a:ext cx="11211105" cy="4041457"/>
          </a:xfrm>
        </p:spPr>
        <p:txBody>
          <a:bodyPr/>
          <a:lstStyle/>
          <a:p>
            <a:r>
              <a:rPr lang="en-US" sz="4400" dirty="0"/>
              <a:t>29% of people site security reasons as one of the main concerns when it comes to completing online forms, followed by form length.</a:t>
            </a:r>
          </a:p>
        </p:txBody>
      </p:sp>
      <p:sp>
        <p:nvSpPr>
          <p:cNvPr id="12" name="Oval 11" title="Section circle"/>
          <p:cNvSpPr/>
          <p:nvPr/>
        </p:nvSpPr>
        <p:spPr>
          <a:xfrm>
            <a:off x="11622635" y="278841"/>
            <a:ext cx="89459" cy="89459"/>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a:p>
        </p:txBody>
      </p:sp>
      <p:sp>
        <p:nvSpPr>
          <p:cNvPr id="13" name="Oval 12" title="Section circle"/>
          <p:cNvSpPr/>
          <p:nvPr/>
        </p:nvSpPr>
        <p:spPr>
          <a:xfrm>
            <a:off x="11507542" y="278841"/>
            <a:ext cx="89459" cy="89459"/>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a:p>
        </p:txBody>
      </p:sp>
      <p:sp>
        <p:nvSpPr>
          <p:cNvPr id="15" name="Oval 14" title="Section circle"/>
          <p:cNvSpPr/>
          <p:nvPr/>
        </p:nvSpPr>
        <p:spPr>
          <a:xfrm>
            <a:off x="11392448" y="278841"/>
            <a:ext cx="89459" cy="89459"/>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a:p>
        </p:txBody>
      </p:sp>
      <p:sp>
        <p:nvSpPr>
          <p:cNvPr id="16" name="Oval 15" title="Section circle"/>
          <p:cNvSpPr/>
          <p:nvPr/>
        </p:nvSpPr>
        <p:spPr>
          <a:xfrm>
            <a:off x="11277354" y="278841"/>
            <a:ext cx="89459" cy="89459"/>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a:p>
        </p:txBody>
      </p:sp>
      <p:sp>
        <p:nvSpPr>
          <p:cNvPr id="17" name="Oval 16" title="Section circle"/>
          <p:cNvSpPr/>
          <p:nvPr/>
        </p:nvSpPr>
        <p:spPr>
          <a:xfrm>
            <a:off x="11162260" y="278841"/>
            <a:ext cx="89459" cy="89459"/>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a:p>
        </p:txBody>
      </p:sp>
    </p:spTree>
    <p:extLst>
      <p:ext uri="{BB962C8B-B14F-4D97-AF65-F5344CB8AC3E}">
        <p14:creationId xmlns:p14="http://schemas.microsoft.com/office/powerpoint/2010/main" val="13738405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z="6600" dirty="0"/>
              <a:t>It’s All About Titles</a:t>
            </a:r>
          </a:p>
        </p:txBody>
      </p:sp>
      <p:sp>
        <p:nvSpPr>
          <p:cNvPr id="3" name="Text Placeholder 2"/>
          <p:cNvSpPr>
            <a:spLocks noGrp="1"/>
          </p:cNvSpPr>
          <p:nvPr>
            <p:ph type="body" sz="quarter" idx="13"/>
          </p:nvPr>
        </p:nvSpPr>
        <p:spPr bwMode="white"/>
        <p:txBody>
          <a:bodyPr/>
          <a:lstStyle/>
          <a:p>
            <a:r>
              <a:rPr lang="en-US" sz="4000" dirty="0"/>
              <a:t>Titles…</a:t>
            </a:r>
            <a:r>
              <a:rPr lang="en-US" sz="4000" dirty="0" err="1"/>
              <a:t>Schmitles</a:t>
            </a:r>
            <a:endParaRPr lang="en-US" sz="4000" dirty="0"/>
          </a:p>
        </p:txBody>
      </p:sp>
      <p:sp>
        <p:nvSpPr>
          <p:cNvPr id="9" name="Oval 8" title="Section circle"/>
          <p:cNvSpPr/>
          <p:nvPr/>
        </p:nvSpPr>
        <p:spPr>
          <a:xfrm>
            <a:off x="11622635" y="278841"/>
            <a:ext cx="89459" cy="89459"/>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a:p>
        </p:txBody>
      </p:sp>
      <p:sp>
        <p:nvSpPr>
          <p:cNvPr id="10" name="Oval 9" title="Section circle"/>
          <p:cNvSpPr/>
          <p:nvPr/>
        </p:nvSpPr>
        <p:spPr>
          <a:xfrm>
            <a:off x="11507542" y="278841"/>
            <a:ext cx="89459" cy="89459"/>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a:p>
        </p:txBody>
      </p:sp>
      <p:sp>
        <p:nvSpPr>
          <p:cNvPr id="11" name="Oval 10" title="Section circle"/>
          <p:cNvSpPr/>
          <p:nvPr/>
        </p:nvSpPr>
        <p:spPr>
          <a:xfrm>
            <a:off x="11392448" y="278841"/>
            <a:ext cx="89459" cy="89459"/>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a:p>
        </p:txBody>
      </p:sp>
      <p:sp>
        <p:nvSpPr>
          <p:cNvPr id="12" name="Oval 11" title="Section circle"/>
          <p:cNvSpPr/>
          <p:nvPr/>
        </p:nvSpPr>
        <p:spPr>
          <a:xfrm>
            <a:off x="11277354" y="278841"/>
            <a:ext cx="89459" cy="89459"/>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a:p>
        </p:txBody>
      </p:sp>
      <p:sp>
        <p:nvSpPr>
          <p:cNvPr id="13" name="Oval 12" title="Section circle"/>
          <p:cNvSpPr/>
          <p:nvPr/>
        </p:nvSpPr>
        <p:spPr>
          <a:xfrm>
            <a:off x="11162260" y="278841"/>
            <a:ext cx="89459" cy="89459"/>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a:p>
        </p:txBody>
      </p:sp>
    </p:spTree>
    <p:extLst>
      <p:ext uri="{BB962C8B-B14F-4D97-AF65-F5344CB8AC3E}">
        <p14:creationId xmlns:p14="http://schemas.microsoft.com/office/powerpoint/2010/main" val="13704717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D2D2D2"/>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12CB907E-C602-C34B-93F7-CA9E40714286}" type="slidenum">
              <a:rPr lang="en-US" smtClean="0"/>
              <a:pPr/>
              <a:t>13</a:t>
            </a:fld>
            <a:r>
              <a:rPr lang="en-US"/>
              <a:t> </a:t>
            </a:r>
            <a:endParaRPr lang="en-US" dirty="0"/>
          </a:p>
        </p:txBody>
      </p:sp>
      <p:sp>
        <p:nvSpPr>
          <p:cNvPr id="5" name="Title 4"/>
          <p:cNvSpPr>
            <a:spLocks noGrp="1"/>
          </p:cNvSpPr>
          <p:nvPr>
            <p:ph type="title"/>
          </p:nvPr>
        </p:nvSpPr>
        <p:spPr>
          <a:xfrm>
            <a:off x="490939" y="522779"/>
            <a:ext cx="11209064" cy="617046"/>
          </a:xfrm>
        </p:spPr>
        <p:txBody>
          <a:bodyPr/>
          <a:lstStyle/>
          <a:p>
            <a:r>
              <a:rPr lang="en-US" sz="4000" dirty="0"/>
              <a:t>Family Access Form</a:t>
            </a:r>
          </a:p>
        </p:txBody>
      </p:sp>
      <p:sp>
        <p:nvSpPr>
          <p:cNvPr id="12" name="Oval 11" title="Section circle"/>
          <p:cNvSpPr/>
          <p:nvPr/>
        </p:nvSpPr>
        <p:spPr>
          <a:xfrm>
            <a:off x="11622635" y="278841"/>
            <a:ext cx="89459" cy="89459"/>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a:p>
        </p:txBody>
      </p:sp>
      <p:sp>
        <p:nvSpPr>
          <p:cNvPr id="13" name="Oval 12" title="Section circle"/>
          <p:cNvSpPr/>
          <p:nvPr/>
        </p:nvSpPr>
        <p:spPr>
          <a:xfrm>
            <a:off x="11507542" y="278841"/>
            <a:ext cx="89459" cy="89459"/>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a:p>
        </p:txBody>
      </p:sp>
      <p:sp>
        <p:nvSpPr>
          <p:cNvPr id="14" name="Oval 13" title="Section circle"/>
          <p:cNvSpPr/>
          <p:nvPr/>
        </p:nvSpPr>
        <p:spPr>
          <a:xfrm>
            <a:off x="11392448" y="278841"/>
            <a:ext cx="89459" cy="89459"/>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a:p>
        </p:txBody>
      </p:sp>
      <p:sp>
        <p:nvSpPr>
          <p:cNvPr id="16" name="Oval 15" title="Section circle"/>
          <p:cNvSpPr/>
          <p:nvPr/>
        </p:nvSpPr>
        <p:spPr>
          <a:xfrm>
            <a:off x="11277354" y="278841"/>
            <a:ext cx="89459" cy="89459"/>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a:p>
        </p:txBody>
      </p:sp>
      <p:sp>
        <p:nvSpPr>
          <p:cNvPr id="17" name="Oval 16" title="Section circle"/>
          <p:cNvSpPr/>
          <p:nvPr/>
        </p:nvSpPr>
        <p:spPr>
          <a:xfrm>
            <a:off x="11162260" y="278841"/>
            <a:ext cx="89459" cy="89459"/>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a:p>
        </p:txBody>
      </p:sp>
      <p:sp>
        <p:nvSpPr>
          <p:cNvPr id="4" name="Content Placeholder 3">
            <a:extLst>
              <a:ext uri="{FF2B5EF4-FFF2-40B4-BE49-F238E27FC236}">
                <a16:creationId xmlns:a16="http://schemas.microsoft.com/office/drawing/2014/main" id="{5D56096C-2C0A-4D2E-BB00-6CD9E3033DDC}"/>
              </a:ext>
            </a:extLst>
          </p:cNvPr>
          <p:cNvSpPr>
            <a:spLocks noGrp="1"/>
          </p:cNvSpPr>
          <p:nvPr>
            <p:ph sz="quarter" idx="12"/>
          </p:nvPr>
        </p:nvSpPr>
        <p:spPr/>
        <p:txBody>
          <a:bodyPr/>
          <a:lstStyle/>
          <a:p>
            <a:endParaRPr lang="en-US"/>
          </a:p>
        </p:txBody>
      </p:sp>
      <p:pic>
        <p:nvPicPr>
          <p:cNvPr id="6" name="Picture 5">
            <a:extLst>
              <a:ext uri="{FF2B5EF4-FFF2-40B4-BE49-F238E27FC236}">
                <a16:creationId xmlns:a16="http://schemas.microsoft.com/office/drawing/2014/main" id="{B6AFF4F5-28FD-4E8A-9BC9-01E9D5833DAC}"/>
              </a:ext>
            </a:extLst>
          </p:cNvPr>
          <p:cNvPicPr>
            <a:picLocks noChangeAspect="1"/>
          </p:cNvPicPr>
          <p:nvPr/>
        </p:nvPicPr>
        <p:blipFill>
          <a:blip r:embed="rId3"/>
          <a:stretch>
            <a:fillRect/>
          </a:stretch>
        </p:blipFill>
        <p:spPr>
          <a:xfrm>
            <a:off x="782963" y="1952461"/>
            <a:ext cx="6108914" cy="3186440"/>
          </a:xfrm>
          <a:prstGeom prst="rect">
            <a:avLst/>
          </a:prstGeom>
        </p:spPr>
      </p:pic>
    </p:spTree>
    <p:extLst>
      <p:ext uri="{BB962C8B-B14F-4D97-AF65-F5344CB8AC3E}">
        <p14:creationId xmlns:p14="http://schemas.microsoft.com/office/powerpoint/2010/main" val="41954092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0939" y="267629"/>
            <a:ext cx="11209064" cy="597356"/>
          </a:xfrm>
        </p:spPr>
        <p:txBody>
          <a:bodyPr/>
          <a:lstStyle/>
          <a:p>
            <a:r>
              <a:rPr lang="en-US" sz="4000" dirty="0"/>
              <a:t>Family Access Web Form</a:t>
            </a:r>
          </a:p>
        </p:txBody>
      </p:sp>
      <p:sp>
        <p:nvSpPr>
          <p:cNvPr id="4" name="Content Placeholder 3"/>
          <p:cNvSpPr>
            <a:spLocks noGrp="1"/>
          </p:cNvSpPr>
          <p:nvPr>
            <p:ph sz="quarter" idx="13"/>
          </p:nvPr>
        </p:nvSpPr>
        <p:spPr>
          <a:xfrm>
            <a:off x="5860473" y="2163337"/>
            <a:ext cx="5839529" cy="3777088"/>
          </a:xfrm>
        </p:spPr>
        <p:txBody>
          <a:bodyPr/>
          <a:lstStyle/>
          <a:p>
            <a:r>
              <a:rPr lang="en-US" sz="3600" dirty="0"/>
              <a:t>The Family Access form really only needs some basic textboxes. </a:t>
            </a:r>
          </a:p>
        </p:txBody>
      </p:sp>
      <p:pic>
        <p:nvPicPr>
          <p:cNvPr id="7" name="Content Placeholder 6">
            <a:extLst>
              <a:ext uri="{FF2B5EF4-FFF2-40B4-BE49-F238E27FC236}">
                <a16:creationId xmlns:a16="http://schemas.microsoft.com/office/drawing/2014/main" id="{8256438C-360E-4EB4-8149-8F22AE164E8F}"/>
              </a:ext>
            </a:extLst>
          </p:cNvPr>
          <p:cNvPicPr>
            <a:picLocks noGrp="1" noChangeAspect="1"/>
          </p:cNvPicPr>
          <p:nvPr>
            <p:ph sz="quarter" idx="12"/>
          </p:nvPr>
        </p:nvPicPr>
        <p:blipFill>
          <a:blip r:embed="rId3"/>
          <a:stretch>
            <a:fillRect/>
          </a:stretch>
        </p:blipFill>
        <p:spPr>
          <a:xfrm>
            <a:off x="650689" y="864985"/>
            <a:ext cx="4752226" cy="5715640"/>
          </a:xfrm>
        </p:spPr>
      </p:pic>
    </p:spTree>
    <p:extLst>
      <p:ext uri="{BB962C8B-B14F-4D97-AF65-F5344CB8AC3E}">
        <p14:creationId xmlns:p14="http://schemas.microsoft.com/office/powerpoint/2010/main" val="37238356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12CB907E-C602-C34B-93F7-CA9E40714286}" type="slidenum">
              <a:rPr lang="en-US" smtClean="0">
                <a:solidFill>
                  <a:srgbClr val="000000"/>
                </a:solidFill>
              </a:rPr>
              <a:pPr/>
              <a:t>15</a:t>
            </a:fld>
            <a:r>
              <a:rPr lang="en-US">
                <a:solidFill>
                  <a:srgbClr val="000000"/>
                </a:solidFill>
              </a:rPr>
              <a:t> </a:t>
            </a:r>
            <a:endParaRPr lang="en-US" dirty="0">
              <a:solidFill>
                <a:srgbClr val="000000"/>
              </a:solidFill>
            </a:endParaRPr>
          </a:p>
        </p:txBody>
      </p:sp>
      <p:sp>
        <p:nvSpPr>
          <p:cNvPr id="3" name="Title 2"/>
          <p:cNvSpPr>
            <a:spLocks noGrp="1"/>
          </p:cNvSpPr>
          <p:nvPr>
            <p:ph type="title"/>
          </p:nvPr>
        </p:nvSpPr>
        <p:spPr>
          <a:xfrm>
            <a:off x="488897" y="184948"/>
            <a:ext cx="9810803" cy="907198"/>
          </a:xfrm>
        </p:spPr>
        <p:txBody>
          <a:bodyPr/>
          <a:lstStyle/>
          <a:p>
            <a:r>
              <a:rPr lang="en-US" sz="4000" dirty="0"/>
              <a:t>Family Access - Independent School District</a:t>
            </a:r>
            <a:endParaRPr lang="en-US" sz="4000" dirty="0">
              <a:solidFill>
                <a:schemeClr val="accent6"/>
              </a:solidFill>
            </a:endParaRPr>
          </a:p>
        </p:txBody>
      </p:sp>
      <p:sp>
        <p:nvSpPr>
          <p:cNvPr id="4" name="Content Placeholder 3"/>
          <p:cNvSpPr>
            <a:spLocks noGrp="1"/>
          </p:cNvSpPr>
          <p:nvPr>
            <p:ph sz="quarter" idx="12"/>
          </p:nvPr>
        </p:nvSpPr>
        <p:spPr>
          <a:xfrm>
            <a:off x="488897" y="1092146"/>
            <a:ext cx="11398303" cy="5765853"/>
          </a:xfrm>
        </p:spPr>
        <p:txBody>
          <a:bodyPr/>
          <a:lstStyle/>
          <a:p>
            <a:pPr marL="342900" indent="-342900">
              <a:lnSpc>
                <a:spcPct val="100000"/>
              </a:lnSpc>
              <a:spcAft>
                <a:spcPts val="0"/>
              </a:spcAft>
              <a:buClrTx/>
              <a:buFont typeface="Arial" panose="020B0604020202020204" pitchFamily="34" charset="0"/>
              <a:buChar char="•"/>
            </a:pPr>
            <a:r>
              <a:rPr lang="en-US" sz="2800" dirty="0"/>
              <a:t>All form fields should have associated text labels </a:t>
            </a:r>
          </a:p>
          <a:p>
            <a:pPr marL="342900" indent="-342900">
              <a:lnSpc>
                <a:spcPct val="100000"/>
              </a:lnSpc>
              <a:spcAft>
                <a:spcPts val="1800"/>
              </a:spcAft>
              <a:buClrTx/>
              <a:buFont typeface="Arial" panose="020B0604020202020204" pitchFamily="34" charset="0"/>
              <a:buChar char="•"/>
            </a:pPr>
            <a:r>
              <a:rPr lang="en-US" sz="2800" dirty="0"/>
              <a:t>Use ‘for’ and ‘id’ attributes to explicitly associate label and element</a:t>
            </a:r>
          </a:p>
          <a:p>
            <a:pPr lvl="3" indent="0">
              <a:spcAft>
                <a:spcPts val="0"/>
              </a:spcAft>
              <a:buNone/>
            </a:pPr>
            <a:r>
              <a:rPr lang="en-US" sz="2400" dirty="0">
                <a:latin typeface="Courier New" panose="02070309020205020404" pitchFamily="49" charset="0"/>
                <a:cs typeface="Courier New" panose="02070309020205020404" pitchFamily="49" charset="0"/>
              </a:rPr>
              <a:t>&lt;form&gt;</a:t>
            </a:r>
          </a:p>
          <a:p>
            <a:pPr lvl="3" indent="0">
              <a:spcAft>
                <a:spcPts val="0"/>
              </a:spcAft>
              <a:buNone/>
            </a:pPr>
            <a:r>
              <a:rPr lang="en-US" sz="2400" dirty="0">
                <a:latin typeface="Courier New" panose="02070309020205020404" pitchFamily="49" charset="0"/>
                <a:cs typeface="Courier New" panose="02070309020205020404" pitchFamily="49" charset="0"/>
              </a:rPr>
              <a:t>	&lt;label </a:t>
            </a:r>
            <a:r>
              <a:rPr lang="en-US" sz="2400" b="1" dirty="0">
                <a:latin typeface="Courier New" panose="02070309020205020404" pitchFamily="49" charset="0"/>
                <a:cs typeface="Courier New" panose="02070309020205020404" pitchFamily="49" charset="0"/>
              </a:rPr>
              <a:t>for="head"</a:t>
            </a:r>
            <a:r>
              <a:rPr lang="en-US" sz="2400" dirty="0">
                <a:latin typeface="Courier New" panose="02070309020205020404" pitchFamily="49" charset="0"/>
                <a:cs typeface="Courier New" panose="02070309020205020404" pitchFamily="49" charset="0"/>
              </a:rPr>
              <a:t>&gt;Head of Household&lt;/label&gt; *: </a:t>
            </a:r>
          </a:p>
          <a:p>
            <a:pPr lvl="3" indent="0">
              <a:spcAft>
                <a:spcPts val="0"/>
              </a:spcAft>
              <a:buNone/>
            </a:pPr>
            <a:r>
              <a:rPr lang="en-US" sz="2400" dirty="0">
                <a:latin typeface="Courier New" panose="02070309020205020404" pitchFamily="49" charset="0"/>
                <a:cs typeface="Courier New" panose="02070309020205020404" pitchFamily="49" charset="0"/>
              </a:rPr>
              <a:t>	&lt;input type="text" name="head" </a:t>
            </a:r>
            <a:r>
              <a:rPr lang="en-US" sz="2400" b="1" dirty="0">
                <a:latin typeface="Courier New" panose="02070309020205020404" pitchFamily="49" charset="0"/>
                <a:cs typeface="Courier New" panose="02070309020205020404" pitchFamily="49" charset="0"/>
              </a:rPr>
              <a:t>id="head"</a:t>
            </a:r>
            <a:r>
              <a:rPr lang="en-US" sz="2400" dirty="0">
                <a:latin typeface="Courier New" panose="02070309020205020404" pitchFamily="49" charset="0"/>
                <a:cs typeface="Courier New" panose="02070309020205020404" pitchFamily="49" charset="0"/>
              </a:rPr>
              <a:t>/&gt;</a:t>
            </a:r>
            <a:r>
              <a:rPr lang="en-US" sz="2400" b="1" dirty="0">
                <a:latin typeface="Courier New" panose="02070309020205020404" pitchFamily="49" charset="0"/>
                <a:cs typeface="Courier New" panose="02070309020205020404" pitchFamily="49" charset="0"/>
              </a:rPr>
              <a:t>  </a:t>
            </a:r>
          </a:p>
          <a:p>
            <a:pPr lvl="3" indent="0">
              <a:spcAft>
                <a:spcPts val="0"/>
              </a:spcAft>
              <a:buNone/>
            </a:pPr>
            <a:r>
              <a:rPr lang="en-US" sz="2400" dirty="0">
                <a:latin typeface="Courier New" panose="02070309020205020404" pitchFamily="49" charset="0"/>
                <a:cs typeface="Courier New" panose="02070309020205020404" pitchFamily="49" charset="0"/>
              </a:rPr>
              <a:t>	&lt;label </a:t>
            </a:r>
            <a:r>
              <a:rPr lang="en-US" sz="2400" b="1" dirty="0">
                <a:latin typeface="Courier New" panose="02070309020205020404" pitchFamily="49" charset="0"/>
                <a:cs typeface="Courier New" panose="02070309020205020404" pitchFamily="49" charset="0"/>
              </a:rPr>
              <a:t>for="</a:t>
            </a:r>
            <a:r>
              <a:rPr lang="en-US" sz="2400" b="1" dirty="0" err="1">
                <a:latin typeface="Courier New" panose="02070309020205020404" pitchFamily="49" charset="0"/>
                <a:cs typeface="Courier New" panose="02070309020205020404" pitchFamily="49" charset="0"/>
              </a:rPr>
              <a:t>headEmail</a:t>
            </a:r>
            <a:r>
              <a:rPr lang="en-US" sz="2400" b="1" dirty="0">
                <a:latin typeface="Courier New" panose="02070309020205020404" pitchFamily="49" charset="0"/>
                <a:cs typeface="Courier New" panose="02070309020205020404" pitchFamily="49" charset="0"/>
              </a:rPr>
              <a:t>"</a:t>
            </a:r>
            <a:r>
              <a:rPr lang="en-US" sz="2400" dirty="0">
                <a:latin typeface="Courier New" panose="02070309020205020404" pitchFamily="49" charset="0"/>
                <a:cs typeface="Courier New" panose="02070309020205020404" pitchFamily="49" charset="0"/>
              </a:rPr>
              <a:t>&gt;Email&lt;/label&gt; *:	</a:t>
            </a:r>
          </a:p>
          <a:p>
            <a:pPr lvl="3" indent="0">
              <a:spcAft>
                <a:spcPts val="0"/>
              </a:spcAft>
              <a:buNone/>
            </a:pPr>
            <a:r>
              <a:rPr lang="en-US" sz="2400" dirty="0">
                <a:latin typeface="Courier New" panose="02070309020205020404" pitchFamily="49" charset="0"/>
                <a:cs typeface="Courier New" panose="02070309020205020404" pitchFamily="49" charset="0"/>
              </a:rPr>
              <a:t>	&lt;input type="email" name="</a:t>
            </a:r>
            <a:r>
              <a:rPr lang="en-US" sz="2400" dirty="0" err="1">
                <a:latin typeface="Courier New" panose="02070309020205020404" pitchFamily="49" charset="0"/>
                <a:cs typeface="Courier New" panose="02070309020205020404" pitchFamily="49" charset="0"/>
              </a:rPr>
              <a:t>headEmail</a:t>
            </a:r>
            <a:r>
              <a:rPr lang="en-US" sz="2400" dirty="0">
                <a:latin typeface="Courier New" panose="02070309020205020404" pitchFamily="49" charset="0"/>
                <a:cs typeface="Courier New" panose="02070309020205020404" pitchFamily="49" charset="0"/>
              </a:rPr>
              <a:t>" </a:t>
            </a:r>
            <a:r>
              <a:rPr lang="en-US" sz="2400" b="1" dirty="0">
                <a:latin typeface="Courier New" panose="02070309020205020404" pitchFamily="49" charset="0"/>
                <a:cs typeface="Courier New" panose="02070309020205020404" pitchFamily="49" charset="0"/>
              </a:rPr>
              <a:t>id="</a:t>
            </a:r>
            <a:r>
              <a:rPr lang="en-US" sz="2400" b="1" dirty="0" err="1">
                <a:latin typeface="Courier New" panose="02070309020205020404" pitchFamily="49" charset="0"/>
                <a:cs typeface="Courier New" panose="02070309020205020404" pitchFamily="49" charset="0"/>
              </a:rPr>
              <a:t>headEmail</a:t>
            </a:r>
            <a:r>
              <a:rPr lang="en-US" sz="2400" b="1" dirty="0">
                <a:latin typeface="Courier New" panose="02070309020205020404" pitchFamily="49" charset="0"/>
                <a:cs typeface="Courier New" panose="02070309020205020404" pitchFamily="49" charset="0"/>
              </a:rPr>
              <a:t>" </a:t>
            </a:r>
            <a:r>
              <a:rPr lang="en-US" sz="2400" dirty="0">
                <a:latin typeface="Courier New" panose="02070309020205020404" pitchFamily="49" charset="0"/>
                <a:cs typeface="Courier New" panose="02070309020205020404" pitchFamily="49" charset="0"/>
              </a:rPr>
              <a:t>/&gt;</a:t>
            </a:r>
          </a:p>
          <a:p>
            <a:pPr lvl="3" indent="0">
              <a:spcAft>
                <a:spcPts val="0"/>
              </a:spcAft>
              <a:buNone/>
            </a:pPr>
            <a:r>
              <a:rPr lang="en-US" sz="2400" dirty="0">
                <a:latin typeface="Courier New" panose="02070309020205020404" pitchFamily="49" charset="0"/>
                <a:cs typeface="Courier New" panose="02070309020205020404" pitchFamily="49" charset="0"/>
              </a:rPr>
              <a:t>&lt;/form&gt;</a:t>
            </a:r>
            <a:endParaRPr lang="en-US" sz="2400" dirty="0"/>
          </a:p>
        </p:txBody>
      </p:sp>
    </p:spTree>
    <p:extLst>
      <p:ext uri="{BB962C8B-B14F-4D97-AF65-F5344CB8AC3E}">
        <p14:creationId xmlns:p14="http://schemas.microsoft.com/office/powerpoint/2010/main" val="27937931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12CB907E-C602-C34B-93F7-CA9E40714286}" type="slidenum">
              <a:rPr lang="en-US" smtClean="0">
                <a:solidFill>
                  <a:srgbClr val="000000"/>
                </a:solidFill>
              </a:rPr>
              <a:pPr/>
              <a:t>16</a:t>
            </a:fld>
            <a:r>
              <a:rPr lang="en-US">
                <a:solidFill>
                  <a:srgbClr val="000000"/>
                </a:solidFill>
              </a:rPr>
              <a:t> </a:t>
            </a:r>
            <a:endParaRPr lang="en-US" dirty="0">
              <a:solidFill>
                <a:srgbClr val="000000"/>
              </a:solidFill>
            </a:endParaRPr>
          </a:p>
        </p:txBody>
      </p:sp>
      <p:sp>
        <p:nvSpPr>
          <p:cNvPr id="3" name="Title 2"/>
          <p:cNvSpPr>
            <a:spLocks noGrp="1"/>
          </p:cNvSpPr>
          <p:nvPr>
            <p:ph type="title"/>
          </p:nvPr>
        </p:nvSpPr>
        <p:spPr>
          <a:xfrm>
            <a:off x="488896" y="259405"/>
            <a:ext cx="8167741" cy="907198"/>
          </a:xfrm>
        </p:spPr>
        <p:txBody>
          <a:bodyPr/>
          <a:lstStyle/>
          <a:p>
            <a:r>
              <a:rPr lang="en-US" sz="4000" dirty="0"/>
              <a:t>Form Fields and ARIA</a:t>
            </a:r>
          </a:p>
        </p:txBody>
      </p:sp>
      <p:sp>
        <p:nvSpPr>
          <p:cNvPr id="4" name="Content Placeholder 3"/>
          <p:cNvSpPr>
            <a:spLocks noGrp="1"/>
          </p:cNvSpPr>
          <p:nvPr>
            <p:ph sz="quarter" idx="12"/>
          </p:nvPr>
        </p:nvSpPr>
        <p:spPr>
          <a:xfrm>
            <a:off x="635930" y="938463"/>
            <a:ext cx="11253925" cy="5919537"/>
          </a:xfrm>
        </p:spPr>
        <p:txBody>
          <a:bodyPr/>
          <a:lstStyle/>
          <a:p>
            <a:pPr>
              <a:lnSpc>
                <a:spcPct val="100000"/>
              </a:lnSpc>
              <a:spcAft>
                <a:spcPts val="1200"/>
              </a:spcAft>
            </a:pPr>
            <a:r>
              <a:rPr lang="en-US" sz="2600" dirty="0"/>
              <a:t>Sometimes more necessary information for a form field is needed but won’t fit in one label. There is a method to handle this: </a:t>
            </a:r>
            <a:r>
              <a:rPr lang="en-US" sz="2600" b="1" u="sng" dirty="0"/>
              <a:t>aria-</a:t>
            </a:r>
            <a:r>
              <a:rPr lang="en-US" sz="2600" b="1" u="sng" dirty="0" err="1"/>
              <a:t>labelledby</a:t>
            </a:r>
            <a:endParaRPr lang="en-US" sz="2600" b="1" u="sng" dirty="0"/>
          </a:p>
          <a:p>
            <a:pPr marL="429082" lvl="2" indent="-257449">
              <a:spcAft>
                <a:spcPts val="1200"/>
              </a:spcAft>
              <a:buClr>
                <a:schemeClr val="tx2"/>
              </a:buClr>
              <a:buFont typeface="Arial" panose="020B0604020202020204" pitchFamily="34" charset="0"/>
              <a:buChar char="•"/>
            </a:pPr>
            <a:r>
              <a:rPr lang="en-US" sz="2600" dirty="0"/>
              <a:t>Each piece of text needs an id attribute.</a:t>
            </a:r>
          </a:p>
          <a:p>
            <a:pPr marL="429082" lvl="2" indent="-257449">
              <a:spcAft>
                <a:spcPts val="0"/>
              </a:spcAft>
              <a:buClr>
                <a:schemeClr val="tx2"/>
              </a:buClr>
              <a:buFont typeface="Arial" panose="020B0604020202020204" pitchFamily="34" charset="0"/>
              <a:buChar char="•"/>
            </a:pPr>
            <a:r>
              <a:rPr lang="en-US" sz="2600" dirty="0"/>
              <a:t>The form element needs aria-</a:t>
            </a:r>
            <a:r>
              <a:rPr lang="en-US" sz="2600" dirty="0" err="1"/>
              <a:t>labelledby</a:t>
            </a:r>
            <a:r>
              <a:rPr lang="en-US" sz="2600" dirty="0"/>
              <a:t>.</a:t>
            </a:r>
          </a:p>
          <a:p>
            <a:pPr lvl="3" indent="0">
              <a:spcAft>
                <a:spcPts val="0"/>
              </a:spcAft>
              <a:buNone/>
            </a:pPr>
            <a:r>
              <a:rPr lang="en-US" sz="2600" dirty="0">
                <a:latin typeface="Courier New" panose="02070309020205020404" pitchFamily="49" charset="0"/>
                <a:cs typeface="Courier New" panose="02070309020205020404" pitchFamily="49" charset="0"/>
              </a:rPr>
              <a:t>&lt;label for="spouse" </a:t>
            </a:r>
            <a:r>
              <a:rPr lang="en-US" sz="2600" b="1" dirty="0">
                <a:latin typeface="Courier New" panose="02070309020205020404" pitchFamily="49" charset="0"/>
                <a:cs typeface="Courier New" panose="02070309020205020404" pitchFamily="49" charset="0"/>
              </a:rPr>
              <a:t>id="spouse1</a:t>
            </a:r>
            <a:r>
              <a:rPr lang="en-US" sz="2600" dirty="0">
                <a:latin typeface="Courier New" panose="02070309020205020404" pitchFamily="49" charset="0"/>
                <a:cs typeface="Courier New" panose="02070309020205020404" pitchFamily="49" charset="0"/>
              </a:rPr>
              <a:t>"&gt;Spouse&lt;/label&gt; *: </a:t>
            </a:r>
          </a:p>
          <a:p>
            <a:pPr lvl="3" indent="0">
              <a:spcAft>
                <a:spcPts val="0"/>
              </a:spcAft>
              <a:buNone/>
            </a:pPr>
            <a:r>
              <a:rPr lang="en-US" sz="2600" dirty="0">
                <a:latin typeface="Courier New" panose="02070309020205020404" pitchFamily="49" charset="0"/>
                <a:cs typeface="Courier New" panose="02070309020205020404" pitchFamily="49" charset="0"/>
              </a:rPr>
              <a:t>&lt;input type="text" name="spouse" id="spouse" required /&gt;</a:t>
            </a:r>
          </a:p>
          <a:p>
            <a:pPr lvl="3" indent="0">
              <a:spcAft>
                <a:spcPts val="0"/>
              </a:spcAft>
              <a:buNone/>
            </a:pPr>
            <a:r>
              <a:rPr lang="en-US" sz="2600" dirty="0">
                <a:latin typeface="Courier New" panose="02070309020205020404" pitchFamily="49" charset="0"/>
                <a:cs typeface="Courier New" panose="02070309020205020404" pitchFamily="49" charset="0"/>
              </a:rPr>
              <a:t>&lt;label for="</a:t>
            </a:r>
            <a:r>
              <a:rPr lang="en-US" sz="2600" dirty="0" err="1">
                <a:latin typeface="Courier New" panose="02070309020205020404" pitchFamily="49" charset="0"/>
                <a:cs typeface="Courier New" panose="02070309020205020404" pitchFamily="49" charset="0"/>
              </a:rPr>
              <a:t>spouseEmail</a:t>
            </a:r>
            <a:r>
              <a:rPr lang="en-US" sz="2600" dirty="0">
                <a:latin typeface="Courier New" panose="02070309020205020404" pitchFamily="49" charset="0"/>
                <a:cs typeface="Courier New" panose="02070309020205020404" pitchFamily="49" charset="0"/>
              </a:rPr>
              <a:t>" </a:t>
            </a:r>
            <a:r>
              <a:rPr lang="en-US" sz="2600" b="1" dirty="0">
                <a:latin typeface="Courier New" panose="02070309020205020404" pitchFamily="49" charset="0"/>
                <a:cs typeface="Courier New" panose="02070309020205020404" pitchFamily="49" charset="0"/>
              </a:rPr>
              <a:t>id="email2"</a:t>
            </a:r>
            <a:r>
              <a:rPr lang="en-US" sz="2600" dirty="0">
                <a:latin typeface="Courier New" panose="02070309020205020404" pitchFamily="49" charset="0"/>
                <a:cs typeface="Courier New" panose="02070309020205020404" pitchFamily="49" charset="0"/>
              </a:rPr>
              <a:t>&gt;Email&lt;/label&gt; *: </a:t>
            </a:r>
          </a:p>
          <a:p>
            <a:pPr lvl="3" indent="0">
              <a:spcAft>
                <a:spcPts val="0"/>
              </a:spcAft>
              <a:buNone/>
            </a:pPr>
            <a:r>
              <a:rPr lang="en-US" sz="2600" dirty="0">
                <a:latin typeface="Courier New" panose="02070309020205020404" pitchFamily="49" charset="0"/>
                <a:cs typeface="Courier New" panose="02070309020205020404" pitchFamily="49" charset="0"/>
              </a:rPr>
              <a:t>&lt;input type="email" name="spouse" id="spouse" </a:t>
            </a:r>
            <a:r>
              <a:rPr lang="en-US" sz="2600" b="1" dirty="0">
                <a:latin typeface="Courier New" panose="02070309020205020404" pitchFamily="49" charset="0"/>
                <a:cs typeface="Courier New" panose="02070309020205020404" pitchFamily="49" charset="0"/>
              </a:rPr>
              <a:t>aria-</a:t>
            </a:r>
            <a:r>
              <a:rPr lang="en-US" sz="2600" b="1" dirty="0" err="1">
                <a:latin typeface="Courier New" panose="02070309020205020404" pitchFamily="49" charset="0"/>
                <a:cs typeface="Courier New" panose="02070309020205020404" pitchFamily="49" charset="0"/>
              </a:rPr>
              <a:t>labelledby</a:t>
            </a:r>
            <a:r>
              <a:rPr lang="en-US" sz="2600" b="1" dirty="0">
                <a:latin typeface="Courier New" panose="02070309020205020404" pitchFamily="49" charset="0"/>
                <a:cs typeface="Courier New" panose="02070309020205020404" pitchFamily="49" charset="0"/>
              </a:rPr>
              <a:t>="spouse1 email2"</a:t>
            </a:r>
            <a:r>
              <a:rPr lang="en-US" sz="2600" dirty="0">
                <a:latin typeface="Courier New" panose="02070309020205020404" pitchFamily="49" charset="0"/>
                <a:cs typeface="Courier New" panose="02070309020205020404" pitchFamily="49" charset="0"/>
              </a:rPr>
              <a:t> /&gt; </a:t>
            </a:r>
          </a:p>
          <a:p>
            <a:pPr lvl="3" indent="0">
              <a:spcAft>
                <a:spcPts val="0"/>
              </a:spcAft>
              <a:buNone/>
            </a:pPr>
            <a:endParaRPr lang="en-US" sz="2600" dirty="0">
              <a:latin typeface="Courier New" panose="02070309020205020404" pitchFamily="49" charset="0"/>
              <a:cs typeface="Courier New" panose="02070309020205020404" pitchFamily="49" charset="0"/>
            </a:endParaRPr>
          </a:p>
          <a:p>
            <a:pPr marL="457200" lvl="1" indent="-457200">
              <a:spcAft>
                <a:spcPts val="0"/>
              </a:spcAft>
              <a:buFont typeface="Arial" panose="020B0604020202020204" pitchFamily="34" charset="0"/>
              <a:buChar char="•"/>
            </a:pPr>
            <a:r>
              <a:rPr lang="en-US" sz="2600" dirty="0"/>
              <a:t>Use both &lt;label&gt; and aria-</a:t>
            </a:r>
            <a:r>
              <a:rPr lang="en-US" sz="2600" dirty="0" err="1"/>
              <a:t>labelledby</a:t>
            </a:r>
            <a:r>
              <a:rPr lang="en-US" sz="2600" dirty="0"/>
              <a:t>.</a:t>
            </a:r>
          </a:p>
          <a:p>
            <a:pPr marL="886282" lvl="4" indent="-257449">
              <a:spcAft>
                <a:spcPts val="0"/>
              </a:spcAft>
              <a:buFont typeface="Arial" panose="020B0604020202020204" pitchFamily="34" charset="0"/>
              <a:buChar char="•"/>
            </a:pPr>
            <a:r>
              <a:rPr lang="en-US" sz="2600" dirty="0"/>
              <a:t>Older assistive technology and browsers may not recognize aria-</a:t>
            </a:r>
            <a:r>
              <a:rPr lang="en-US" sz="2600" dirty="0" err="1"/>
              <a:t>labelledby</a:t>
            </a:r>
            <a:r>
              <a:rPr lang="en-US" sz="2600" dirty="0"/>
              <a:t>. </a:t>
            </a:r>
          </a:p>
          <a:p>
            <a:pPr marL="886282" lvl="4" indent="-257449">
              <a:spcAft>
                <a:spcPts val="0"/>
              </a:spcAft>
              <a:buFont typeface="Arial" panose="020B0604020202020204" pitchFamily="34" charset="0"/>
              <a:buChar char="•"/>
            </a:pPr>
            <a:r>
              <a:rPr lang="en-US" sz="2600" dirty="0"/>
              <a:t>aria-</a:t>
            </a:r>
            <a:r>
              <a:rPr lang="en-US" sz="2600" dirty="0" err="1"/>
              <a:t>labelledby</a:t>
            </a:r>
            <a:r>
              <a:rPr lang="en-US" sz="2600" dirty="0"/>
              <a:t> will be used instead of &lt;label&gt; if it is recognized.</a:t>
            </a:r>
          </a:p>
        </p:txBody>
      </p:sp>
    </p:spTree>
    <p:extLst>
      <p:ext uri="{BB962C8B-B14F-4D97-AF65-F5344CB8AC3E}">
        <p14:creationId xmlns:p14="http://schemas.microsoft.com/office/powerpoint/2010/main" val="39078622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12CB907E-C602-C34B-93F7-CA9E40714286}" type="slidenum">
              <a:rPr lang="en-US" smtClean="0">
                <a:solidFill>
                  <a:srgbClr val="000000"/>
                </a:solidFill>
              </a:rPr>
              <a:pPr/>
              <a:t>17</a:t>
            </a:fld>
            <a:r>
              <a:rPr lang="en-US">
                <a:solidFill>
                  <a:srgbClr val="000000"/>
                </a:solidFill>
              </a:rPr>
              <a:t> </a:t>
            </a:r>
            <a:endParaRPr lang="en-US" dirty="0">
              <a:solidFill>
                <a:srgbClr val="000000"/>
              </a:solidFill>
            </a:endParaRPr>
          </a:p>
        </p:txBody>
      </p:sp>
      <p:sp>
        <p:nvSpPr>
          <p:cNvPr id="3" name="Title 2"/>
          <p:cNvSpPr>
            <a:spLocks noGrp="1"/>
          </p:cNvSpPr>
          <p:nvPr>
            <p:ph type="title"/>
          </p:nvPr>
        </p:nvSpPr>
        <p:spPr>
          <a:xfrm>
            <a:off x="488897" y="184948"/>
            <a:ext cx="9810803" cy="907198"/>
          </a:xfrm>
        </p:spPr>
        <p:txBody>
          <a:bodyPr/>
          <a:lstStyle/>
          <a:p>
            <a:r>
              <a:rPr lang="en-US" sz="4000" dirty="0"/>
              <a:t>Required Elements</a:t>
            </a:r>
          </a:p>
        </p:txBody>
      </p:sp>
      <p:sp>
        <p:nvSpPr>
          <p:cNvPr id="4" name="Content Placeholder 3"/>
          <p:cNvSpPr>
            <a:spLocks noGrp="1"/>
          </p:cNvSpPr>
          <p:nvPr>
            <p:ph sz="quarter" idx="12"/>
          </p:nvPr>
        </p:nvSpPr>
        <p:spPr>
          <a:xfrm>
            <a:off x="488897" y="873652"/>
            <a:ext cx="11398303" cy="5749399"/>
          </a:xfrm>
        </p:spPr>
        <p:txBody>
          <a:bodyPr/>
          <a:lstStyle/>
          <a:p>
            <a:pPr marL="285750" indent="-285750">
              <a:lnSpc>
                <a:spcPct val="100000"/>
              </a:lnSpc>
              <a:spcAft>
                <a:spcPts val="0"/>
              </a:spcAft>
              <a:buClr>
                <a:schemeClr val="tx2"/>
              </a:buClr>
              <a:buFont typeface="Arial" panose="020B0604020202020204" pitchFamily="34" charset="0"/>
              <a:buChar char="•"/>
            </a:pPr>
            <a:r>
              <a:rPr lang="en-US" dirty="0"/>
              <a:t>If a form field is required to inform the user in text:</a:t>
            </a:r>
          </a:p>
          <a:p>
            <a:pPr marL="742950" lvl="3" indent="-285750">
              <a:spcAft>
                <a:spcPts val="0"/>
              </a:spcAft>
              <a:buFont typeface="Arial" panose="020B0604020202020204" pitchFamily="34" charset="0"/>
              <a:buChar char="•"/>
            </a:pPr>
            <a:r>
              <a:rPr lang="en-US" sz="2400" dirty="0"/>
              <a:t>Mark each required element as ‘required’ (best solution)</a:t>
            </a:r>
          </a:p>
          <a:p>
            <a:pPr marL="742950" lvl="3" indent="-285750">
              <a:spcAft>
                <a:spcPts val="1200"/>
              </a:spcAft>
              <a:buFont typeface="Arial" panose="020B0604020202020204" pitchFamily="34" charset="0"/>
              <a:buChar char="•"/>
            </a:pPr>
            <a:r>
              <a:rPr lang="en-US" sz="2400" dirty="0"/>
              <a:t>Or if ALL from fields are required you can say that "All items are required"</a:t>
            </a:r>
          </a:p>
          <a:p>
            <a:pPr marL="742950" lvl="3" indent="-285750">
              <a:spcAft>
                <a:spcPts val="1200"/>
              </a:spcAft>
              <a:buFont typeface="Arial" panose="020B0604020202020204" pitchFamily="34" charset="0"/>
              <a:buChar char="•"/>
            </a:pPr>
            <a:r>
              <a:rPr lang="en-US" sz="2400" b="1" dirty="0"/>
              <a:t>Student Name (required):</a:t>
            </a:r>
          </a:p>
          <a:p>
            <a:pPr marL="742950" lvl="3" indent="-285750">
              <a:spcAft>
                <a:spcPts val="0"/>
              </a:spcAft>
              <a:buFont typeface="Arial" panose="020B0604020202020204" pitchFamily="34" charset="0"/>
              <a:buChar char="•"/>
            </a:pPr>
            <a:r>
              <a:rPr lang="en-US" sz="2400" dirty="0"/>
              <a:t>Use a symbol to denote required and define this symbol at the top. </a:t>
            </a:r>
          </a:p>
          <a:p>
            <a:pPr marL="971550" lvl="4" indent="-285750">
              <a:spcAft>
                <a:spcPts val="0"/>
              </a:spcAft>
              <a:buFont typeface="Arial" panose="020B0604020202020204" pitchFamily="34" charset="0"/>
              <a:buChar char="•"/>
            </a:pPr>
            <a:r>
              <a:rPr lang="en-US" sz="2400" dirty="0"/>
              <a:t>If adding "(required)" can't be done.</a:t>
            </a:r>
          </a:p>
          <a:p>
            <a:pPr marL="1203325" lvl="5" indent="-285750">
              <a:spcAft>
                <a:spcPts val="0"/>
              </a:spcAft>
              <a:buFont typeface="Arial" panose="020B0604020202020204" pitchFamily="34" charset="0"/>
              <a:buChar char="•"/>
            </a:pPr>
            <a:r>
              <a:rPr lang="en-US" sz="2400" dirty="0"/>
              <a:t>* = required</a:t>
            </a:r>
          </a:p>
          <a:p>
            <a:pPr marL="1203325" lvl="5" indent="-285750">
              <a:spcAft>
                <a:spcPts val="1200"/>
              </a:spcAft>
              <a:buFont typeface="Arial" panose="020B0604020202020204" pitchFamily="34" charset="0"/>
              <a:buChar char="•"/>
            </a:pPr>
            <a:r>
              <a:rPr lang="en-US" sz="2400" dirty="0"/>
              <a:t>* Student Name: or</a:t>
            </a:r>
          </a:p>
          <a:p>
            <a:pPr marL="1203325" lvl="5" indent="-285750">
              <a:spcAft>
                <a:spcPts val="1200"/>
              </a:spcAft>
              <a:buFont typeface="Arial" panose="020B0604020202020204" pitchFamily="34" charset="0"/>
              <a:buChar char="•"/>
            </a:pPr>
            <a:r>
              <a:rPr lang="en-US" sz="2400" dirty="0"/>
              <a:t>Student Name *:</a:t>
            </a:r>
          </a:p>
          <a:p>
            <a:pPr marL="971550" lvl="4" indent="-285750">
              <a:spcAft>
                <a:spcPts val="1200"/>
              </a:spcAft>
              <a:buFont typeface="Arial" panose="020B0604020202020204" pitchFamily="34" charset="0"/>
              <a:buChar char="•"/>
            </a:pPr>
            <a:r>
              <a:rPr lang="en-US" sz="2400" dirty="0"/>
              <a:t>The symbol can be an HTML image with alternative text.</a:t>
            </a:r>
          </a:p>
          <a:p>
            <a:pPr marL="285750" indent="-285750">
              <a:lnSpc>
                <a:spcPct val="100000"/>
              </a:lnSpc>
              <a:spcAft>
                <a:spcPts val="0"/>
              </a:spcAft>
              <a:buClr>
                <a:schemeClr val="tx2"/>
              </a:buClr>
              <a:buFont typeface="Arial" panose="020B0604020202020204" pitchFamily="34" charset="0"/>
              <a:buChar char="•"/>
            </a:pPr>
            <a:r>
              <a:rPr lang="en-US" dirty="0"/>
              <a:t>Do not use color alone to indicate required elements.</a:t>
            </a:r>
          </a:p>
          <a:p>
            <a:pPr>
              <a:lnSpc>
                <a:spcPct val="100000"/>
              </a:lnSpc>
              <a:spcAft>
                <a:spcPts val="1200"/>
              </a:spcAft>
              <a:buClr>
                <a:schemeClr val="tx2"/>
              </a:buClr>
            </a:pPr>
            <a:r>
              <a:rPr lang="en-US" dirty="0"/>
              <a:t>		</a:t>
            </a:r>
            <a:r>
              <a:rPr lang="en-US" strike="sngStrike" dirty="0">
                <a:solidFill>
                  <a:srgbClr val="FF0000"/>
                </a:solidFill>
              </a:rPr>
              <a:t>First Name:</a:t>
            </a:r>
          </a:p>
          <a:p>
            <a:pPr marL="285750" indent="-285750">
              <a:lnSpc>
                <a:spcPct val="100000"/>
              </a:lnSpc>
              <a:spcAft>
                <a:spcPts val="0"/>
              </a:spcAft>
              <a:buClr>
                <a:schemeClr val="tx2"/>
              </a:buClr>
              <a:buFont typeface="Arial" panose="020B0604020202020204" pitchFamily="34" charset="0"/>
              <a:buChar char="•"/>
            </a:pPr>
            <a:r>
              <a:rPr lang="en-US" dirty="0"/>
              <a:t>Do not use a CSS image because it is not ‘seen’ by a screen reader.</a:t>
            </a:r>
          </a:p>
        </p:txBody>
      </p:sp>
    </p:spTree>
    <p:extLst>
      <p:ext uri="{BB962C8B-B14F-4D97-AF65-F5344CB8AC3E}">
        <p14:creationId xmlns:p14="http://schemas.microsoft.com/office/powerpoint/2010/main" val="22288352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12CB907E-C602-C34B-93F7-CA9E40714286}" type="slidenum">
              <a:rPr lang="en-US" smtClean="0">
                <a:solidFill>
                  <a:srgbClr val="000000"/>
                </a:solidFill>
              </a:rPr>
              <a:pPr/>
              <a:t>18</a:t>
            </a:fld>
            <a:r>
              <a:rPr lang="en-US">
                <a:solidFill>
                  <a:srgbClr val="000000"/>
                </a:solidFill>
              </a:rPr>
              <a:t> </a:t>
            </a:r>
            <a:endParaRPr lang="en-US" dirty="0">
              <a:solidFill>
                <a:srgbClr val="000000"/>
              </a:solidFill>
            </a:endParaRPr>
          </a:p>
        </p:txBody>
      </p:sp>
      <p:sp>
        <p:nvSpPr>
          <p:cNvPr id="3" name="Title 2"/>
          <p:cNvSpPr>
            <a:spLocks noGrp="1"/>
          </p:cNvSpPr>
          <p:nvPr>
            <p:ph type="title"/>
          </p:nvPr>
        </p:nvSpPr>
        <p:spPr>
          <a:xfrm>
            <a:off x="488897" y="270527"/>
            <a:ext cx="9810803" cy="907198"/>
          </a:xfrm>
        </p:spPr>
        <p:txBody>
          <a:bodyPr/>
          <a:lstStyle/>
          <a:p>
            <a:r>
              <a:rPr lang="en-US" sz="4000" dirty="0"/>
              <a:t>Family Access Code</a:t>
            </a:r>
            <a:endParaRPr lang="en-US" sz="4000" dirty="0">
              <a:solidFill>
                <a:schemeClr val="accent6"/>
              </a:solidFill>
            </a:endParaRPr>
          </a:p>
        </p:txBody>
      </p:sp>
      <p:sp>
        <p:nvSpPr>
          <p:cNvPr id="4" name="Content Placeholder 3"/>
          <p:cNvSpPr>
            <a:spLocks noGrp="1"/>
          </p:cNvSpPr>
          <p:nvPr>
            <p:ph sz="quarter" idx="12"/>
          </p:nvPr>
        </p:nvSpPr>
        <p:spPr>
          <a:xfrm>
            <a:off x="488897" y="1065330"/>
            <a:ext cx="11455453" cy="5445326"/>
          </a:xfrm>
        </p:spPr>
        <p:txBody>
          <a:bodyPr/>
          <a:lstStyle/>
          <a:p>
            <a:pPr marL="342900" indent="-342900">
              <a:lnSpc>
                <a:spcPct val="100000"/>
              </a:lnSpc>
              <a:spcAft>
                <a:spcPts val="0"/>
              </a:spcAft>
              <a:buClrTx/>
              <a:buFont typeface="Arial" panose="020B0604020202020204" pitchFamily="34" charset="0"/>
              <a:buChar char="•"/>
            </a:pPr>
            <a:r>
              <a:rPr lang="en-US" sz="2800" dirty="0"/>
              <a:t>All form fields should have associated text labels.</a:t>
            </a:r>
          </a:p>
          <a:p>
            <a:pPr marL="342900" indent="-342900">
              <a:lnSpc>
                <a:spcPct val="100000"/>
              </a:lnSpc>
              <a:spcAft>
                <a:spcPts val="0"/>
              </a:spcAft>
              <a:buClrTx/>
              <a:buFont typeface="Arial" panose="020B0604020202020204" pitchFamily="34" charset="0"/>
              <a:buChar char="•"/>
            </a:pPr>
            <a:r>
              <a:rPr lang="en-US" sz="2800" dirty="0"/>
              <a:t>Use ‘for’ and ‘id’ attributes to explicitly associate label and element.</a:t>
            </a:r>
          </a:p>
          <a:p>
            <a:pPr lvl="3" indent="0">
              <a:spcAft>
                <a:spcPts val="600"/>
              </a:spcAft>
              <a:buNone/>
            </a:pPr>
            <a:r>
              <a:rPr lang="en-US" sz="2000" dirty="0">
                <a:latin typeface="Courier New" panose="02070309020205020404" pitchFamily="49" charset="0"/>
                <a:cs typeface="Courier New" panose="02070309020205020404" pitchFamily="49" charset="0"/>
              </a:rPr>
              <a:t>&lt;label for="head" id="head-house"&gt;Head of Household&lt;/label&gt;: </a:t>
            </a:r>
          </a:p>
          <a:p>
            <a:pPr lvl="3" indent="0">
              <a:spcAft>
                <a:spcPts val="600"/>
              </a:spcAft>
              <a:buNone/>
            </a:pPr>
            <a:r>
              <a:rPr lang="en-US" sz="2000" dirty="0">
                <a:latin typeface="Courier New" panose="02070309020205020404" pitchFamily="49" charset="0"/>
                <a:cs typeface="Courier New" panose="02070309020205020404" pitchFamily="49" charset="0"/>
              </a:rPr>
              <a:t>&lt;input type="text" name="head" id="head" </a:t>
            </a:r>
            <a:r>
              <a:rPr lang="en-US" sz="2000" b="1" dirty="0">
                <a:latin typeface="Courier New" panose="02070309020205020404" pitchFamily="49" charset="0"/>
                <a:cs typeface="Courier New" panose="02070309020205020404" pitchFamily="49" charset="0"/>
              </a:rPr>
              <a:t>required</a:t>
            </a:r>
            <a:r>
              <a:rPr lang="en-US" sz="2000" dirty="0">
                <a:latin typeface="Courier New" panose="02070309020205020404" pitchFamily="49" charset="0"/>
                <a:cs typeface="Courier New" panose="02070309020205020404" pitchFamily="49" charset="0"/>
              </a:rPr>
              <a:t> </a:t>
            </a:r>
            <a:r>
              <a:rPr lang="en-US" sz="2000" b="1" dirty="0">
                <a:latin typeface="Courier New" panose="02070309020205020404" pitchFamily="49" charset="0"/>
                <a:cs typeface="Courier New" panose="02070309020205020404" pitchFamily="49" charset="0"/>
              </a:rPr>
              <a:t>aria-required="true" </a:t>
            </a:r>
            <a:r>
              <a:rPr lang="en-US" sz="2000" dirty="0">
                <a:latin typeface="Courier New" panose="02070309020205020404" pitchFamily="49" charset="0"/>
                <a:cs typeface="Courier New" panose="02070309020205020404" pitchFamily="49" charset="0"/>
              </a:rPr>
              <a:t>/&gt;  </a:t>
            </a:r>
          </a:p>
          <a:p>
            <a:pPr lvl="3" indent="0">
              <a:spcAft>
                <a:spcPts val="600"/>
              </a:spcAft>
              <a:buNone/>
            </a:pPr>
            <a:r>
              <a:rPr lang="en-US" sz="2000" dirty="0">
                <a:latin typeface="Courier New" panose="02070309020205020404" pitchFamily="49" charset="0"/>
                <a:cs typeface="Courier New" panose="02070309020205020404" pitchFamily="49" charset="0"/>
              </a:rPr>
              <a:t>&lt;label for="</a:t>
            </a:r>
            <a:r>
              <a:rPr lang="en-US" sz="2000" dirty="0" err="1">
                <a:latin typeface="Courier New" panose="02070309020205020404" pitchFamily="49" charset="0"/>
                <a:cs typeface="Courier New" panose="02070309020205020404" pitchFamily="49" charset="0"/>
              </a:rPr>
              <a:t>headEmail</a:t>
            </a:r>
            <a:r>
              <a:rPr lang="en-US" sz="2000" dirty="0">
                <a:latin typeface="Courier New" panose="02070309020205020404" pitchFamily="49" charset="0"/>
                <a:cs typeface="Courier New" panose="02070309020205020404" pitchFamily="49" charset="0"/>
              </a:rPr>
              <a:t>" id="email"&gt;Email&lt;/label&gt;:	</a:t>
            </a:r>
          </a:p>
          <a:p>
            <a:pPr lvl="3" indent="0">
              <a:spcAft>
                <a:spcPts val="600"/>
              </a:spcAft>
              <a:buNone/>
            </a:pPr>
            <a:r>
              <a:rPr lang="en-US" sz="2000" dirty="0">
                <a:latin typeface="Courier New" panose="02070309020205020404" pitchFamily="49" charset="0"/>
                <a:cs typeface="Courier New" panose="02070309020205020404" pitchFamily="49" charset="0"/>
              </a:rPr>
              <a:t>&lt;input type="email" name="</a:t>
            </a:r>
            <a:r>
              <a:rPr lang="en-US" sz="2000" dirty="0" err="1">
                <a:latin typeface="Courier New" panose="02070309020205020404" pitchFamily="49" charset="0"/>
                <a:cs typeface="Courier New" panose="02070309020205020404" pitchFamily="49" charset="0"/>
              </a:rPr>
              <a:t>headEmail</a:t>
            </a:r>
            <a:r>
              <a:rPr lang="en-US" sz="2000" dirty="0">
                <a:latin typeface="Courier New" panose="02070309020205020404" pitchFamily="49" charset="0"/>
                <a:cs typeface="Courier New" panose="02070309020205020404" pitchFamily="49" charset="0"/>
              </a:rPr>
              <a:t>" id="</a:t>
            </a:r>
            <a:r>
              <a:rPr lang="en-US" sz="2000" dirty="0" err="1">
                <a:latin typeface="Courier New" panose="02070309020205020404" pitchFamily="49" charset="0"/>
                <a:cs typeface="Courier New" panose="02070309020205020404" pitchFamily="49" charset="0"/>
              </a:rPr>
              <a:t>headEmail</a:t>
            </a:r>
            <a:r>
              <a:rPr lang="en-US" sz="2000" dirty="0">
                <a:latin typeface="Courier New" panose="02070309020205020404" pitchFamily="49" charset="0"/>
                <a:cs typeface="Courier New" panose="02070309020205020404" pitchFamily="49" charset="0"/>
              </a:rPr>
              <a:t>" aria-</a:t>
            </a:r>
            <a:r>
              <a:rPr lang="en-US" sz="2000" dirty="0" err="1">
                <a:latin typeface="Courier New" panose="02070309020205020404" pitchFamily="49" charset="0"/>
                <a:cs typeface="Courier New" panose="02070309020205020404" pitchFamily="49" charset="0"/>
              </a:rPr>
              <a:t>labelledby</a:t>
            </a:r>
            <a:r>
              <a:rPr lang="en-US" sz="2000" dirty="0">
                <a:latin typeface="Courier New" panose="02070309020205020404" pitchFamily="49" charset="0"/>
                <a:cs typeface="Courier New" panose="02070309020205020404" pitchFamily="49" charset="0"/>
              </a:rPr>
              <a:t>="head-house email" </a:t>
            </a:r>
            <a:r>
              <a:rPr lang="en-US" sz="2000" b="1" dirty="0">
                <a:latin typeface="Courier New" panose="02070309020205020404" pitchFamily="49" charset="0"/>
                <a:cs typeface="Courier New" panose="02070309020205020404" pitchFamily="49" charset="0"/>
              </a:rPr>
              <a:t>required aria-required="true"</a:t>
            </a:r>
            <a:r>
              <a:rPr lang="en-US" sz="2000" dirty="0">
                <a:latin typeface="Courier New" panose="02070309020205020404" pitchFamily="49" charset="0"/>
                <a:cs typeface="Courier New" panose="02070309020205020404" pitchFamily="49" charset="0"/>
              </a:rPr>
              <a:t> /&gt;  </a:t>
            </a:r>
          </a:p>
          <a:p>
            <a:pPr lvl="3" indent="0">
              <a:spcAft>
                <a:spcPts val="600"/>
              </a:spcAft>
              <a:buNone/>
            </a:pPr>
            <a:r>
              <a:rPr lang="en-US" sz="2000" dirty="0">
                <a:latin typeface="Courier New" panose="02070309020205020404" pitchFamily="49" charset="0"/>
                <a:cs typeface="Courier New" panose="02070309020205020404" pitchFamily="49" charset="0"/>
              </a:rPr>
              <a:t>&lt;</a:t>
            </a:r>
            <a:r>
              <a:rPr lang="en-US" sz="2000" dirty="0" err="1">
                <a:latin typeface="Courier New" panose="02070309020205020404" pitchFamily="49" charset="0"/>
                <a:cs typeface="Courier New" panose="02070309020205020404" pitchFamily="49" charset="0"/>
              </a:rPr>
              <a:t>br</a:t>
            </a:r>
            <a:r>
              <a:rPr lang="en-US" sz="2000" dirty="0">
                <a:latin typeface="Courier New" panose="02070309020205020404" pitchFamily="49" charset="0"/>
                <a:cs typeface="Courier New" panose="02070309020205020404" pitchFamily="49" charset="0"/>
              </a:rPr>
              <a:t> /&gt;&lt;</a:t>
            </a:r>
            <a:r>
              <a:rPr lang="en-US" sz="2000" dirty="0" err="1">
                <a:latin typeface="Courier New" panose="02070309020205020404" pitchFamily="49" charset="0"/>
                <a:cs typeface="Courier New" panose="02070309020205020404" pitchFamily="49" charset="0"/>
              </a:rPr>
              <a:t>br</a:t>
            </a:r>
            <a:r>
              <a:rPr lang="en-US" sz="2000" dirty="0">
                <a:latin typeface="Courier New" panose="02070309020205020404" pitchFamily="49" charset="0"/>
                <a:cs typeface="Courier New" panose="02070309020205020404" pitchFamily="49" charset="0"/>
              </a:rPr>
              <a:t> /&gt;</a:t>
            </a:r>
          </a:p>
          <a:p>
            <a:pPr lvl="3" indent="0">
              <a:spcAft>
                <a:spcPts val="600"/>
              </a:spcAft>
              <a:buNone/>
            </a:pPr>
            <a:r>
              <a:rPr lang="en-US" sz="2000" dirty="0">
                <a:latin typeface="Courier New" panose="02070309020205020404" pitchFamily="49" charset="0"/>
                <a:cs typeface="Courier New" panose="02070309020205020404" pitchFamily="49" charset="0"/>
              </a:rPr>
              <a:t>&lt;label for="spouse" id="spouse1"&gt;Spouse&lt;/label&gt;: </a:t>
            </a:r>
          </a:p>
          <a:p>
            <a:pPr lvl="3" indent="0">
              <a:spcAft>
                <a:spcPts val="600"/>
              </a:spcAft>
              <a:buNone/>
            </a:pPr>
            <a:r>
              <a:rPr lang="en-US" sz="2000" dirty="0">
                <a:latin typeface="Courier New" panose="02070309020205020404" pitchFamily="49" charset="0"/>
                <a:cs typeface="Courier New" panose="02070309020205020404" pitchFamily="49" charset="0"/>
              </a:rPr>
              <a:t>&lt;input type="text" name="spouse" id="spouse" </a:t>
            </a:r>
            <a:r>
              <a:rPr lang="en-US" sz="2000" b="1" dirty="0">
                <a:latin typeface="Courier New" panose="02070309020205020404" pitchFamily="49" charset="0"/>
                <a:cs typeface="Courier New" panose="02070309020205020404" pitchFamily="49" charset="0"/>
              </a:rPr>
              <a:t>required</a:t>
            </a:r>
            <a:r>
              <a:rPr lang="en-US" sz="2000" dirty="0">
                <a:latin typeface="Courier New" panose="02070309020205020404" pitchFamily="49" charset="0"/>
                <a:cs typeface="Courier New" panose="02070309020205020404" pitchFamily="49" charset="0"/>
              </a:rPr>
              <a:t> </a:t>
            </a:r>
            <a:r>
              <a:rPr lang="en-US" sz="2000" b="1" dirty="0">
                <a:latin typeface="Courier New" panose="02070309020205020404" pitchFamily="49" charset="0"/>
                <a:cs typeface="Courier New" panose="02070309020205020404" pitchFamily="49" charset="0"/>
              </a:rPr>
              <a:t>aria-required="true" </a:t>
            </a:r>
            <a:r>
              <a:rPr lang="en-US" sz="2000" dirty="0">
                <a:latin typeface="Courier New" panose="02070309020205020404" pitchFamily="49" charset="0"/>
                <a:cs typeface="Courier New" panose="02070309020205020404" pitchFamily="49" charset="0"/>
              </a:rPr>
              <a:t>/&gt;</a:t>
            </a:r>
          </a:p>
          <a:p>
            <a:pPr lvl="3" indent="0">
              <a:spcAft>
                <a:spcPts val="600"/>
              </a:spcAft>
              <a:buNone/>
            </a:pPr>
            <a:r>
              <a:rPr lang="en-US" sz="2000" dirty="0">
                <a:latin typeface="Courier New" panose="02070309020205020404" pitchFamily="49" charset="0"/>
                <a:cs typeface="Courier New" panose="02070309020205020404" pitchFamily="49" charset="0"/>
              </a:rPr>
              <a:t>&lt;label for="</a:t>
            </a:r>
            <a:r>
              <a:rPr lang="en-US" sz="2000" dirty="0" err="1">
                <a:latin typeface="Courier New" panose="02070309020205020404" pitchFamily="49" charset="0"/>
                <a:cs typeface="Courier New" panose="02070309020205020404" pitchFamily="49" charset="0"/>
              </a:rPr>
              <a:t>spouseEmail</a:t>
            </a:r>
            <a:r>
              <a:rPr lang="en-US" sz="2000" dirty="0">
                <a:latin typeface="Courier New" panose="02070309020205020404" pitchFamily="49" charset="0"/>
                <a:cs typeface="Courier New" panose="02070309020205020404" pitchFamily="49" charset="0"/>
              </a:rPr>
              <a:t>" id="email2"&gt;Email&lt;/label&gt;: </a:t>
            </a:r>
          </a:p>
          <a:p>
            <a:pPr lvl="3" indent="0">
              <a:spcAft>
                <a:spcPts val="600"/>
              </a:spcAft>
              <a:buNone/>
            </a:pPr>
            <a:r>
              <a:rPr lang="en-US" sz="2000" dirty="0">
                <a:latin typeface="Courier New" panose="02070309020205020404" pitchFamily="49" charset="0"/>
                <a:cs typeface="Courier New" panose="02070309020205020404" pitchFamily="49" charset="0"/>
              </a:rPr>
              <a:t>&lt;input type="email" name="spouse" id="spouse" aria-</a:t>
            </a:r>
            <a:r>
              <a:rPr lang="en-US" sz="2000" dirty="0" err="1">
                <a:latin typeface="Courier New" panose="02070309020205020404" pitchFamily="49" charset="0"/>
                <a:cs typeface="Courier New" panose="02070309020205020404" pitchFamily="49" charset="0"/>
              </a:rPr>
              <a:t>labelledby</a:t>
            </a:r>
            <a:r>
              <a:rPr lang="en-US" sz="2000" dirty="0">
                <a:latin typeface="Courier New" panose="02070309020205020404" pitchFamily="49" charset="0"/>
                <a:cs typeface="Courier New" panose="02070309020205020404" pitchFamily="49" charset="0"/>
              </a:rPr>
              <a:t>="spouse1 email2" </a:t>
            </a:r>
            <a:r>
              <a:rPr lang="en-US" sz="2000" b="1" dirty="0">
                <a:latin typeface="Courier New" panose="02070309020205020404" pitchFamily="49" charset="0"/>
                <a:cs typeface="Courier New" panose="02070309020205020404" pitchFamily="49" charset="0"/>
              </a:rPr>
              <a:t>required</a:t>
            </a:r>
            <a:r>
              <a:rPr lang="en-US" sz="2000" dirty="0">
                <a:latin typeface="Courier New" panose="02070309020205020404" pitchFamily="49" charset="0"/>
                <a:cs typeface="Courier New" panose="02070309020205020404" pitchFamily="49" charset="0"/>
              </a:rPr>
              <a:t> </a:t>
            </a:r>
            <a:r>
              <a:rPr lang="en-US" sz="2000" b="1" dirty="0">
                <a:latin typeface="Courier New" panose="02070309020205020404" pitchFamily="49" charset="0"/>
                <a:cs typeface="Courier New" panose="02070309020205020404" pitchFamily="49" charset="0"/>
              </a:rPr>
              <a:t>aria-required="true" </a:t>
            </a:r>
            <a:r>
              <a:rPr lang="en-US" sz="2000" dirty="0">
                <a:latin typeface="Courier New" panose="02070309020205020404" pitchFamily="49" charset="0"/>
                <a:cs typeface="Courier New" panose="02070309020205020404" pitchFamily="49" charset="0"/>
              </a:rPr>
              <a:t>/&gt;</a:t>
            </a:r>
            <a:r>
              <a:rPr lang="en-US" sz="2400" dirty="0">
                <a:latin typeface="Courier New" panose="02070309020205020404" pitchFamily="49" charset="0"/>
                <a:cs typeface="Courier New" panose="02070309020205020404" pitchFamily="49" charset="0"/>
              </a:rPr>
              <a:t>  </a:t>
            </a:r>
          </a:p>
          <a:p>
            <a:pPr lvl="3" indent="0">
              <a:spcAft>
                <a:spcPts val="600"/>
              </a:spcAft>
              <a:buNone/>
            </a:pPr>
            <a:r>
              <a:rPr lang="en-US" sz="2000" dirty="0">
                <a:latin typeface="Courier New" panose="02070309020205020404" pitchFamily="49" charset="0"/>
                <a:cs typeface="Courier New" panose="02070309020205020404" pitchFamily="49" charset="0"/>
              </a:rPr>
              <a:t>		</a:t>
            </a:r>
            <a:endParaRPr lang="en-US" sz="2000" dirty="0"/>
          </a:p>
        </p:txBody>
      </p:sp>
    </p:spTree>
    <p:extLst>
      <p:ext uri="{BB962C8B-B14F-4D97-AF65-F5344CB8AC3E}">
        <p14:creationId xmlns:p14="http://schemas.microsoft.com/office/powerpoint/2010/main" val="14005260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12CB907E-C602-C34B-93F7-CA9E40714286}" type="slidenum">
              <a:rPr lang="en-US" smtClean="0">
                <a:solidFill>
                  <a:srgbClr val="000000"/>
                </a:solidFill>
              </a:rPr>
              <a:pPr/>
              <a:t>19</a:t>
            </a:fld>
            <a:r>
              <a:rPr lang="en-US">
                <a:solidFill>
                  <a:srgbClr val="000000"/>
                </a:solidFill>
              </a:rPr>
              <a:t> </a:t>
            </a:r>
            <a:endParaRPr lang="en-US" dirty="0">
              <a:solidFill>
                <a:srgbClr val="000000"/>
              </a:solidFill>
            </a:endParaRPr>
          </a:p>
        </p:txBody>
      </p:sp>
      <p:sp>
        <p:nvSpPr>
          <p:cNvPr id="3" name="Title 2"/>
          <p:cNvSpPr>
            <a:spLocks noGrp="1"/>
          </p:cNvSpPr>
          <p:nvPr>
            <p:ph type="title"/>
          </p:nvPr>
        </p:nvSpPr>
        <p:spPr>
          <a:xfrm>
            <a:off x="488897" y="228634"/>
            <a:ext cx="9810803" cy="907198"/>
          </a:xfrm>
        </p:spPr>
        <p:txBody>
          <a:bodyPr/>
          <a:lstStyle/>
          <a:p>
            <a:r>
              <a:rPr lang="en-US" sz="4000" dirty="0"/>
              <a:t>Buttons</a:t>
            </a:r>
          </a:p>
        </p:txBody>
      </p:sp>
      <p:sp>
        <p:nvSpPr>
          <p:cNvPr id="4" name="Content Placeholder 3"/>
          <p:cNvSpPr>
            <a:spLocks noGrp="1"/>
          </p:cNvSpPr>
          <p:nvPr>
            <p:ph sz="quarter" idx="12"/>
          </p:nvPr>
        </p:nvSpPr>
        <p:spPr>
          <a:xfrm>
            <a:off x="488897" y="1135833"/>
            <a:ext cx="11207803" cy="5262428"/>
          </a:xfrm>
        </p:spPr>
        <p:txBody>
          <a:bodyPr/>
          <a:lstStyle/>
          <a:p>
            <a:pPr>
              <a:lnSpc>
                <a:spcPct val="100000"/>
              </a:lnSpc>
              <a:spcAft>
                <a:spcPts val="1800"/>
              </a:spcAft>
            </a:pPr>
            <a:r>
              <a:rPr lang="en-US" sz="2800" dirty="0"/>
              <a:t>For submit and reset input elements and button elements no additional information is necessary.</a:t>
            </a:r>
          </a:p>
          <a:p>
            <a:pPr marL="257449" indent="-257449">
              <a:lnSpc>
                <a:spcPct val="100000"/>
              </a:lnSpc>
              <a:spcAft>
                <a:spcPts val="0"/>
              </a:spcAft>
              <a:buClr>
                <a:schemeClr val="tx2"/>
              </a:buClr>
              <a:buFont typeface="Arial" panose="020B0604020202020204" pitchFamily="34" charset="0"/>
              <a:buChar char="•"/>
            </a:pPr>
            <a:r>
              <a:rPr lang="en-US" sz="2800" dirty="0"/>
              <a:t>Submit and reset input must have a filled value attribute</a:t>
            </a:r>
          </a:p>
          <a:p>
            <a:pPr marL="345650" lvl="4" indent="0">
              <a:spcAft>
                <a:spcPts val="600"/>
              </a:spcAft>
              <a:buNone/>
            </a:pPr>
            <a:r>
              <a:rPr lang="en-US" sz="2400" dirty="0">
                <a:latin typeface="Courier New" panose="02070309020205020404" pitchFamily="49" charset="0"/>
                <a:cs typeface="Courier New" panose="02070309020205020404" pitchFamily="49" charset="0"/>
              </a:rPr>
              <a:t>&lt;input type="submit" name="submit" value="checkout"/&gt;</a:t>
            </a:r>
          </a:p>
          <a:p>
            <a:pPr marL="345650" lvl="4" indent="0">
              <a:spcAft>
                <a:spcPts val="1800"/>
              </a:spcAft>
              <a:buNone/>
            </a:pPr>
            <a:r>
              <a:rPr lang="en-US" sz="2400" dirty="0">
                <a:latin typeface="Courier New" panose="02070309020205020404" pitchFamily="49" charset="0"/>
                <a:cs typeface="Courier New" panose="02070309020205020404" pitchFamily="49" charset="0"/>
              </a:rPr>
              <a:t>&lt;input type="reset" name="reset" value="Reset"/&gt;</a:t>
            </a:r>
          </a:p>
          <a:p>
            <a:pPr marL="257449" indent="-257449">
              <a:lnSpc>
                <a:spcPct val="100000"/>
              </a:lnSpc>
              <a:spcAft>
                <a:spcPts val="0"/>
              </a:spcAft>
              <a:buClr>
                <a:schemeClr val="tx2"/>
              </a:buClr>
              <a:buFont typeface="Arial" panose="020B0604020202020204" pitchFamily="34" charset="0"/>
              <a:buChar char="•"/>
            </a:pPr>
            <a:r>
              <a:rPr lang="en-US" sz="2800" dirty="0"/>
              <a:t>Button elements must have text</a:t>
            </a:r>
          </a:p>
          <a:p>
            <a:pPr lvl="3" indent="0">
              <a:spcAft>
                <a:spcPts val="1800"/>
              </a:spcAft>
              <a:buNone/>
            </a:pPr>
            <a:r>
              <a:rPr lang="en-US" sz="2400" dirty="0">
                <a:latin typeface="Courier New" panose="02070309020205020404" pitchFamily="49" charset="0"/>
                <a:cs typeface="Courier New" panose="02070309020205020404" pitchFamily="49" charset="0"/>
              </a:rPr>
              <a:t>&lt;button&gt;Activate&lt;/button&gt;</a:t>
            </a:r>
          </a:p>
          <a:p>
            <a:pPr marL="257449" indent="-257449">
              <a:lnSpc>
                <a:spcPct val="100000"/>
              </a:lnSpc>
              <a:spcAft>
                <a:spcPts val="0"/>
              </a:spcAft>
              <a:buClr>
                <a:schemeClr val="tx2"/>
              </a:buClr>
              <a:buFont typeface="Arial" panose="020B0604020202020204" pitchFamily="34" charset="0"/>
              <a:buChar char="•"/>
            </a:pPr>
            <a:r>
              <a:rPr lang="en-US" sz="2800" dirty="0"/>
              <a:t>Image buttons must have alternative text</a:t>
            </a:r>
          </a:p>
          <a:p>
            <a:pPr marL="345650" lvl="4" indent="0">
              <a:spcAft>
                <a:spcPts val="0"/>
              </a:spcAft>
              <a:buNone/>
            </a:pPr>
            <a:r>
              <a:rPr lang="en-US" sz="2400" dirty="0">
                <a:latin typeface="Courier New" panose="02070309020205020404" pitchFamily="49" charset="0"/>
                <a:cs typeface="Courier New" panose="02070309020205020404" pitchFamily="49" charset="0"/>
              </a:rPr>
              <a:t>&lt;input type="image" name="</a:t>
            </a:r>
            <a:r>
              <a:rPr lang="en-US" sz="2400" dirty="0" err="1">
                <a:latin typeface="Courier New" panose="02070309020205020404" pitchFamily="49" charset="0"/>
                <a:cs typeface="Courier New" panose="02070309020205020404" pitchFamily="49" charset="0"/>
              </a:rPr>
              <a:t>searchbutton</a:t>
            </a:r>
            <a:r>
              <a:rPr lang="en-US" sz="2400" dirty="0">
                <a:latin typeface="Courier New" panose="02070309020205020404" pitchFamily="49" charset="0"/>
                <a:cs typeface="Courier New" panose="02070309020205020404" pitchFamily="49" charset="0"/>
              </a:rPr>
              <a:t>" alt="search" src="search.png/&gt;</a:t>
            </a:r>
          </a:p>
        </p:txBody>
      </p:sp>
      <p:pic>
        <p:nvPicPr>
          <p:cNvPr id="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4793" y="2406840"/>
            <a:ext cx="1255196" cy="4810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27280" y="3112678"/>
            <a:ext cx="996178" cy="5214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02867" y="3807701"/>
            <a:ext cx="1289310" cy="56265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81592" y="5609025"/>
            <a:ext cx="1152917" cy="53547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0497020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2D2D2"/>
        </a:solidFill>
        <a:effectLst/>
      </p:bgPr>
    </p:bg>
    <p:spTree>
      <p:nvGrpSpPr>
        <p:cNvPr id="1" name=""/>
        <p:cNvGrpSpPr/>
        <p:nvPr/>
      </p:nvGrpSpPr>
      <p:grpSpPr>
        <a:xfrm>
          <a:off x="0" y="0"/>
          <a:ext cx="0" cy="0"/>
          <a:chOff x="0" y="0"/>
          <a:chExt cx="0" cy="0"/>
        </a:xfrm>
      </p:grpSpPr>
      <p:sp>
        <p:nvSpPr>
          <p:cNvPr id="4" name="Title 3" title="Title slide option 3"/>
          <p:cNvSpPr>
            <a:spLocks noGrp="1"/>
          </p:cNvSpPr>
          <p:nvPr>
            <p:ph type="title"/>
          </p:nvPr>
        </p:nvSpPr>
        <p:spPr>
          <a:xfrm>
            <a:off x="490939" y="237028"/>
            <a:ext cx="11209064" cy="753571"/>
          </a:xfrm>
        </p:spPr>
        <p:txBody>
          <a:bodyPr/>
          <a:lstStyle/>
          <a:p>
            <a:r>
              <a:rPr lang="en-US" sz="4400" dirty="0"/>
              <a:t>HTML Form Concepts</a:t>
            </a:r>
          </a:p>
        </p:txBody>
      </p:sp>
      <p:sp>
        <p:nvSpPr>
          <p:cNvPr id="5" name="Text Placeholder 4" title="Subtitle placeholder"/>
          <p:cNvSpPr>
            <a:spLocks noGrp="1"/>
          </p:cNvSpPr>
          <p:nvPr>
            <p:ph sz="quarter" idx="12"/>
          </p:nvPr>
        </p:nvSpPr>
        <p:spPr>
          <a:xfrm>
            <a:off x="490939" y="1920420"/>
            <a:ext cx="11209064" cy="3318330"/>
          </a:xfrm>
        </p:spPr>
        <p:txBody>
          <a:bodyPr numCol="2"/>
          <a:lstStyle/>
          <a:p>
            <a:pPr marL="571500" indent="-571500">
              <a:buClrTx/>
              <a:buFont typeface="Arial" panose="020B0604020202020204" pitchFamily="34" charset="0"/>
              <a:buChar char="•"/>
            </a:pPr>
            <a:r>
              <a:rPr lang="en-US" sz="3600" dirty="0"/>
              <a:t>Form Elements</a:t>
            </a:r>
          </a:p>
          <a:p>
            <a:pPr marL="571500" indent="-571500">
              <a:buClrTx/>
              <a:buFont typeface="Arial" panose="020B0604020202020204" pitchFamily="34" charset="0"/>
              <a:buChar char="•"/>
            </a:pPr>
            <a:r>
              <a:rPr lang="en-US" sz="3600" dirty="0"/>
              <a:t>Types of Form Elements</a:t>
            </a:r>
          </a:p>
          <a:p>
            <a:pPr marL="571500" indent="-571500">
              <a:buClrTx/>
              <a:buFont typeface="Arial" panose="020B0604020202020204" pitchFamily="34" charset="0"/>
              <a:buChar char="•"/>
            </a:pPr>
            <a:r>
              <a:rPr lang="en-US" sz="3600" dirty="0"/>
              <a:t>Things to Consider</a:t>
            </a:r>
          </a:p>
          <a:p>
            <a:pPr marL="571500" indent="-571500">
              <a:buClrTx/>
              <a:buFont typeface="Arial" panose="020B0604020202020204" pitchFamily="34" charset="0"/>
              <a:buChar char="•"/>
            </a:pPr>
            <a:r>
              <a:rPr lang="en-US" sz="3600" dirty="0"/>
              <a:t>Labels and Form Fields</a:t>
            </a:r>
          </a:p>
          <a:p>
            <a:pPr marL="571500" indent="-571500">
              <a:buClrTx/>
              <a:buFont typeface="Arial" panose="020B0604020202020204" pitchFamily="34" charset="0"/>
              <a:buChar char="•"/>
            </a:pPr>
            <a:r>
              <a:rPr lang="en-US" sz="3600" dirty="0"/>
              <a:t>Form Fields and ARIA</a:t>
            </a:r>
          </a:p>
          <a:p>
            <a:pPr marL="571500" indent="-571500">
              <a:buClrTx/>
              <a:buFont typeface="Arial" panose="020B0604020202020204" pitchFamily="34" charset="0"/>
              <a:buChar char="•"/>
            </a:pPr>
            <a:r>
              <a:rPr lang="en-US" sz="3600" dirty="0"/>
              <a:t>Required Fields</a:t>
            </a:r>
          </a:p>
          <a:p>
            <a:pPr marL="571500" indent="-571500">
              <a:buClrTx/>
              <a:buFont typeface="Arial" panose="020B0604020202020204" pitchFamily="34" charset="0"/>
              <a:buChar char="•"/>
            </a:pPr>
            <a:r>
              <a:rPr lang="en-US" sz="3600" dirty="0" err="1"/>
              <a:t>Fieldset</a:t>
            </a:r>
            <a:r>
              <a:rPr lang="en-US" sz="3600" dirty="0"/>
              <a:t> and Legend</a:t>
            </a:r>
          </a:p>
          <a:p>
            <a:pPr marL="571500" indent="-571500">
              <a:buClrTx/>
              <a:buFont typeface="Arial" panose="020B0604020202020204" pitchFamily="34" charset="0"/>
              <a:buChar char="•"/>
            </a:pPr>
            <a:r>
              <a:rPr lang="en-US" sz="3600" dirty="0"/>
              <a:t>Buttons</a:t>
            </a:r>
          </a:p>
          <a:p>
            <a:pPr marL="571500" indent="-571500">
              <a:buClrTx/>
              <a:buFont typeface="Arial" panose="020B0604020202020204" pitchFamily="34" charset="0"/>
              <a:buChar char="•"/>
            </a:pPr>
            <a:r>
              <a:rPr lang="en-US" sz="3600" dirty="0"/>
              <a:t>Error Handling</a:t>
            </a:r>
          </a:p>
          <a:p>
            <a:pPr marL="571500" indent="-571500">
              <a:buClrTx/>
              <a:buFont typeface="Arial" panose="020B0604020202020204" pitchFamily="34" charset="0"/>
              <a:buChar char="•"/>
            </a:pPr>
            <a:r>
              <a:rPr lang="en-US" sz="3600" dirty="0"/>
              <a:t>Testing</a:t>
            </a:r>
          </a:p>
        </p:txBody>
      </p:sp>
    </p:spTree>
    <p:extLst>
      <p:ext uri="{BB962C8B-B14F-4D97-AF65-F5344CB8AC3E}">
        <p14:creationId xmlns:p14="http://schemas.microsoft.com/office/powerpoint/2010/main" val="34898322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12CB907E-C602-C34B-93F7-CA9E40714286}" type="slidenum">
              <a:rPr lang="en-US" smtClean="0"/>
              <a:pPr/>
              <a:t>20</a:t>
            </a:fld>
            <a:r>
              <a:rPr lang="en-US"/>
              <a:t> </a:t>
            </a:r>
            <a:endParaRPr lang="en-US" dirty="0"/>
          </a:p>
        </p:txBody>
      </p:sp>
      <p:sp>
        <p:nvSpPr>
          <p:cNvPr id="4" name="Title 3"/>
          <p:cNvSpPr>
            <a:spLocks noGrp="1"/>
          </p:cNvSpPr>
          <p:nvPr>
            <p:ph type="title"/>
          </p:nvPr>
        </p:nvSpPr>
        <p:spPr>
          <a:xfrm>
            <a:off x="490939" y="522779"/>
            <a:ext cx="11209064" cy="617046"/>
          </a:xfrm>
        </p:spPr>
        <p:txBody>
          <a:bodyPr/>
          <a:lstStyle/>
          <a:p>
            <a:r>
              <a:rPr lang="en-US" sz="4000" dirty="0"/>
              <a:t>Student Handbook</a:t>
            </a:r>
          </a:p>
        </p:txBody>
      </p:sp>
      <p:pic>
        <p:nvPicPr>
          <p:cNvPr id="6" name="Content Placeholder 5" descr="A form for you to select an electronic student handbook or paper copy." title="Student Handbook Acknowledgement"/>
          <p:cNvPicPr>
            <a:picLocks noGrp="1" noChangeAspect="1"/>
          </p:cNvPicPr>
          <p:nvPr>
            <p:ph sz="quarter" idx="12"/>
          </p:nvPr>
        </p:nvPicPr>
        <p:blipFill>
          <a:blip r:embed="rId3">
            <a:extLst>
              <a:ext uri="{28A0092B-C50C-407E-A947-70E740481C1C}">
                <a14:useLocalDpi xmlns:a14="http://schemas.microsoft.com/office/drawing/2010/main" val="0"/>
              </a:ext>
            </a:extLst>
          </a:blip>
          <a:stretch>
            <a:fillRect/>
          </a:stretch>
        </p:blipFill>
        <p:spPr>
          <a:xfrm>
            <a:off x="4458668" y="111125"/>
            <a:ext cx="4863131" cy="6682515"/>
          </a:xfrm>
        </p:spPr>
      </p:pic>
      <p:sp>
        <p:nvSpPr>
          <p:cNvPr id="12" name="Oval 11" title="Section circle"/>
          <p:cNvSpPr/>
          <p:nvPr/>
        </p:nvSpPr>
        <p:spPr>
          <a:xfrm>
            <a:off x="11622635" y="278841"/>
            <a:ext cx="89459" cy="89459"/>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a:p>
        </p:txBody>
      </p:sp>
      <p:sp>
        <p:nvSpPr>
          <p:cNvPr id="13" name="Oval 12" title="Section circle"/>
          <p:cNvSpPr/>
          <p:nvPr/>
        </p:nvSpPr>
        <p:spPr>
          <a:xfrm>
            <a:off x="11507542" y="278841"/>
            <a:ext cx="89459" cy="89459"/>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a:p>
        </p:txBody>
      </p:sp>
      <p:sp>
        <p:nvSpPr>
          <p:cNvPr id="14" name="Oval 13" title="Section circle"/>
          <p:cNvSpPr/>
          <p:nvPr/>
        </p:nvSpPr>
        <p:spPr>
          <a:xfrm>
            <a:off x="11392448" y="278841"/>
            <a:ext cx="89459" cy="89459"/>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a:p>
        </p:txBody>
      </p:sp>
      <p:sp>
        <p:nvSpPr>
          <p:cNvPr id="16" name="Oval 15" title="Section circle"/>
          <p:cNvSpPr/>
          <p:nvPr/>
        </p:nvSpPr>
        <p:spPr>
          <a:xfrm>
            <a:off x="11277354" y="278841"/>
            <a:ext cx="89459" cy="89459"/>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a:p>
        </p:txBody>
      </p:sp>
      <p:sp>
        <p:nvSpPr>
          <p:cNvPr id="17" name="Oval 16" title="Section circle"/>
          <p:cNvSpPr/>
          <p:nvPr/>
        </p:nvSpPr>
        <p:spPr>
          <a:xfrm>
            <a:off x="11162260" y="278841"/>
            <a:ext cx="89459" cy="89459"/>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a:p>
        </p:txBody>
      </p:sp>
    </p:spTree>
    <p:extLst>
      <p:ext uri="{BB962C8B-B14F-4D97-AF65-F5344CB8AC3E}">
        <p14:creationId xmlns:p14="http://schemas.microsoft.com/office/powerpoint/2010/main" val="15479284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0938" y="157162"/>
            <a:ext cx="11209064" cy="342206"/>
          </a:xfrm>
        </p:spPr>
        <p:txBody>
          <a:bodyPr/>
          <a:lstStyle/>
          <a:p>
            <a:r>
              <a:rPr lang="en-US" sz="4000" dirty="0"/>
              <a:t>Family Access - organizing radio buttons</a:t>
            </a:r>
          </a:p>
        </p:txBody>
      </p:sp>
      <p:sp>
        <p:nvSpPr>
          <p:cNvPr id="6" name="Content Placeholder 5">
            <a:extLst>
              <a:ext uri="{FF2B5EF4-FFF2-40B4-BE49-F238E27FC236}">
                <a16:creationId xmlns:a16="http://schemas.microsoft.com/office/drawing/2014/main" id="{6152B645-C20D-4517-A50C-E9D34A61C3E8}"/>
              </a:ext>
            </a:extLst>
          </p:cNvPr>
          <p:cNvSpPr>
            <a:spLocks noGrp="1"/>
          </p:cNvSpPr>
          <p:nvPr>
            <p:ph sz="quarter" idx="12"/>
          </p:nvPr>
        </p:nvSpPr>
        <p:spPr>
          <a:xfrm>
            <a:off x="535869" y="3900488"/>
            <a:ext cx="8022344" cy="2957512"/>
          </a:xfrm>
        </p:spPr>
        <p:txBody>
          <a:bodyPr/>
          <a:lstStyle/>
          <a:p>
            <a:r>
              <a:rPr lang="en-US" dirty="0"/>
              <a:t>&lt;</a:t>
            </a:r>
            <a:r>
              <a:rPr lang="en-US" dirty="0" err="1"/>
              <a:t>fieldset</a:t>
            </a:r>
            <a:r>
              <a:rPr lang="en-US" dirty="0"/>
              <a:t>&gt;</a:t>
            </a:r>
          </a:p>
          <a:p>
            <a:r>
              <a:rPr lang="en-US" dirty="0"/>
              <a:t>	&lt;legend&gt;Are you requesting a joint or separate accounts?&lt;/legend&gt;</a:t>
            </a:r>
          </a:p>
          <a:p>
            <a:r>
              <a:rPr lang="en-US" dirty="0"/>
              <a:t>	&lt;input type="radio"  name="</a:t>
            </a:r>
            <a:r>
              <a:rPr lang="en-US" dirty="0" err="1"/>
              <a:t>accountType</a:t>
            </a:r>
            <a:r>
              <a:rPr lang="en-US" dirty="0"/>
              <a:t>" value="joint" id="joint" /&gt;&lt;label for="joint"&gt;One joint account&lt;/label&gt;</a:t>
            </a:r>
          </a:p>
          <a:p>
            <a:r>
              <a:rPr lang="en-US" dirty="0"/>
              <a:t>	&lt;input type="radio"  name="</a:t>
            </a:r>
            <a:r>
              <a:rPr lang="en-US" dirty="0" err="1"/>
              <a:t>accountType</a:t>
            </a:r>
            <a:r>
              <a:rPr lang="en-US" dirty="0"/>
              <a:t>" value="</a:t>
            </a:r>
            <a:r>
              <a:rPr lang="en-US" dirty="0" err="1"/>
              <a:t>sep</a:t>
            </a:r>
            <a:r>
              <a:rPr lang="en-US" dirty="0"/>
              <a:t>" id="</a:t>
            </a:r>
            <a:r>
              <a:rPr lang="en-US" dirty="0" err="1"/>
              <a:t>sep</a:t>
            </a:r>
            <a:r>
              <a:rPr lang="en-US" dirty="0"/>
              <a:t>" /&gt;&lt;label for="</a:t>
            </a:r>
            <a:r>
              <a:rPr lang="en-US" dirty="0" err="1"/>
              <a:t>sep</a:t>
            </a:r>
            <a:r>
              <a:rPr lang="en-US" dirty="0"/>
              <a:t>"&gt;Separate accounts&lt;/label&gt;</a:t>
            </a:r>
          </a:p>
          <a:p>
            <a:r>
              <a:rPr lang="en-US" dirty="0"/>
              <a:t>&lt;/</a:t>
            </a:r>
            <a:r>
              <a:rPr lang="en-US" dirty="0" err="1"/>
              <a:t>fieldset</a:t>
            </a:r>
            <a:r>
              <a:rPr lang="en-US" dirty="0"/>
              <a:t>&gt;</a:t>
            </a:r>
          </a:p>
        </p:txBody>
      </p:sp>
      <p:sp>
        <p:nvSpPr>
          <p:cNvPr id="5" name="Content Placeholder 4"/>
          <p:cNvSpPr>
            <a:spLocks noGrp="1"/>
          </p:cNvSpPr>
          <p:nvPr>
            <p:ph sz="quarter" idx="13"/>
          </p:nvPr>
        </p:nvSpPr>
        <p:spPr/>
        <p:txBody>
          <a:bodyPr/>
          <a:lstStyle/>
          <a:p>
            <a:r>
              <a:rPr lang="en-US" sz="2800" dirty="0"/>
              <a:t>Family Access also contains the use of &lt;</a:t>
            </a:r>
            <a:r>
              <a:rPr lang="en-US" sz="2800" dirty="0" err="1"/>
              <a:t>fieldset</a:t>
            </a:r>
            <a:r>
              <a:rPr lang="en-US" sz="2800" dirty="0"/>
              <a:t>&gt; and &lt;legend&gt; to group form elements like radio buttons.</a:t>
            </a:r>
          </a:p>
          <a:p>
            <a:endParaRPr lang="en-US" dirty="0"/>
          </a:p>
        </p:txBody>
      </p:sp>
      <p:pic>
        <p:nvPicPr>
          <p:cNvPr id="3" name="Picture 2">
            <a:extLst>
              <a:ext uri="{FF2B5EF4-FFF2-40B4-BE49-F238E27FC236}">
                <a16:creationId xmlns:a16="http://schemas.microsoft.com/office/drawing/2014/main" id="{AAA2E5FF-7138-4A4A-BF72-12948AFB3FD8}"/>
              </a:ext>
            </a:extLst>
          </p:cNvPr>
          <p:cNvPicPr>
            <a:picLocks noChangeAspect="1"/>
          </p:cNvPicPr>
          <p:nvPr/>
        </p:nvPicPr>
        <p:blipFill>
          <a:blip r:embed="rId3"/>
          <a:stretch>
            <a:fillRect/>
          </a:stretch>
        </p:blipFill>
        <p:spPr>
          <a:xfrm>
            <a:off x="535869" y="864986"/>
            <a:ext cx="6622169" cy="2927936"/>
          </a:xfrm>
          <a:prstGeom prst="rect">
            <a:avLst/>
          </a:prstGeom>
        </p:spPr>
      </p:pic>
    </p:spTree>
    <p:extLst>
      <p:ext uri="{BB962C8B-B14F-4D97-AF65-F5344CB8AC3E}">
        <p14:creationId xmlns:p14="http://schemas.microsoft.com/office/powerpoint/2010/main" val="30545416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12CB907E-C602-C34B-93F7-CA9E40714286}" type="slidenum">
              <a:rPr lang="en-US" smtClean="0">
                <a:solidFill>
                  <a:srgbClr val="000000"/>
                </a:solidFill>
              </a:rPr>
              <a:pPr/>
              <a:t>22</a:t>
            </a:fld>
            <a:r>
              <a:rPr lang="en-US">
                <a:solidFill>
                  <a:srgbClr val="000000"/>
                </a:solidFill>
              </a:rPr>
              <a:t> </a:t>
            </a:r>
            <a:endParaRPr lang="en-US" dirty="0">
              <a:solidFill>
                <a:srgbClr val="000000"/>
              </a:solidFill>
            </a:endParaRPr>
          </a:p>
        </p:txBody>
      </p:sp>
      <p:sp>
        <p:nvSpPr>
          <p:cNvPr id="3" name="Title 2"/>
          <p:cNvSpPr>
            <a:spLocks noGrp="1"/>
          </p:cNvSpPr>
          <p:nvPr>
            <p:ph type="title"/>
          </p:nvPr>
        </p:nvSpPr>
        <p:spPr>
          <a:xfrm>
            <a:off x="486707" y="200722"/>
            <a:ext cx="11209064" cy="664263"/>
          </a:xfrm>
        </p:spPr>
        <p:txBody>
          <a:bodyPr/>
          <a:lstStyle/>
          <a:p>
            <a:r>
              <a:rPr lang="en-US" sz="4000" dirty="0"/>
              <a:t>&lt;fieldset&gt; and &lt;legend&gt;</a:t>
            </a:r>
          </a:p>
        </p:txBody>
      </p:sp>
      <p:sp>
        <p:nvSpPr>
          <p:cNvPr id="8" name="Content Placeholder 7"/>
          <p:cNvSpPr>
            <a:spLocks noGrp="1"/>
          </p:cNvSpPr>
          <p:nvPr>
            <p:ph sz="quarter" idx="14"/>
          </p:nvPr>
        </p:nvSpPr>
        <p:spPr>
          <a:xfrm>
            <a:off x="486707" y="864985"/>
            <a:ext cx="11702118" cy="5420881"/>
          </a:xfrm>
        </p:spPr>
        <p:txBody>
          <a:bodyPr/>
          <a:lstStyle/>
          <a:p>
            <a:pPr marL="285750" indent="-285750">
              <a:lnSpc>
                <a:spcPct val="100000"/>
              </a:lnSpc>
              <a:spcAft>
                <a:spcPts val="600"/>
              </a:spcAft>
              <a:buClr>
                <a:schemeClr val="tx2"/>
              </a:buClr>
              <a:buFont typeface="Arial" panose="020B0604020202020204" pitchFamily="34" charset="0"/>
              <a:buChar char="•"/>
            </a:pPr>
            <a:r>
              <a:rPr lang="en-US" sz="2400" dirty="0">
                <a:solidFill>
                  <a:schemeClr val="tx2"/>
                </a:solidFill>
              </a:rPr>
              <a:t>Group form fields</a:t>
            </a:r>
          </a:p>
          <a:p>
            <a:pPr marL="285750" indent="-285750">
              <a:lnSpc>
                <a:spcPct val="100000"/>
              </a:lnSpc>
              <a:spcAft>
                <a:spcPts val="600"/>
              </a:spcAft>
              <a:buClr>
                <a:schemeClr val="tx2"/>
              </a:buClr>
              <a:buFont typeface="Arial" panose="020B0604020202020204" pitchFamily="34" charset="0"/>
              <a:buChar char="•"/>
            </a:pPr>
            <a:r>
              <a:rPr lang="en-US" sz="2400" dirty="0">
                <a:solidFill>
                  <a:schemeClr val="tx2"/>
                </a:solidFill>
              </a:rPr>
              <a:t>Organize radio buttons or checkboxes with &lt;</a:t>
            </a:r>
            <a:r>
              <a:rPr lang="en-US" sz="2400" dirty="0" err="1">
                <a:solidFill>
                  <a:schemeClr val="tx2"/>
                </a:solidFill>
              </a:rPr>
              <a:t>fieldset</a:t>
            </a:r>
            <a:r>
              <a:rPr lang="en-US" sz="2400" dirty="0">
                <a:solidFill>
                  <a:schemeClr val="tx2"/>
                </a:solidFill>
              </a:rPr>
              <a:t>&gt; and &lt;legend&gt;</a:t>
            </a:r>
          </a:p>
          <a:p>
            <a:pPr marL="285750" indent="-285750">
              <a:lnSpc>
                <a:spcPct val="100000"/>
              </a:lnSpc>
              <a:spcAft>
                <a:spcPts val="0"/>
              </a:spcAft>
              <a:buClr>
                <a:schemeClr val="tx2"/>
              </a:buClr>
              <a:buFont typeface="Arial" panose="020B0604020202020204" pitchFamily="34" charset="0"/>
              <a:buChar char="•"/>
            </a:pPr>
            <a:r>
              <a:rPr lang="en-US" sz="2400" dirty="0">
                <a:solidFill>
                  <a:schemeClr val="tx2"/>
                </a:solidFill>
              </a:rPr>
              <a:t>JAWS speaks the &lt;legend&gt; text with all form fields within the &lt;</a:t>
            </a:r>
            <a:r>
              <a:rPr lang="en-US" sz="2400" dirty="0" err="1">
                <a:solidFill>
                  <a:schemeClr val="tx2"/>
                </a:solidFill>
              </a:rPr>
              <a:t>fieldset</a:t>
            </a:r>
            <a:r>
              <a:rPr lang="en-US" sz="2400" dirty="0">
                <a:solidFill>
                  <a:schemeClr val="tx2"/>
                </a:solidFill>
              </a:rPr>
              <a:t>&gt;</a:t>
            </a:r>
          </a:p>
          <a:p>
            <a:pPr lvl="2">
              <a:lnSpc>
                <a:spcPct val="100000"/>
              </a:lnSpc>
              <a:spcAft>
                <a:spcPts val="0"/>
              </a:spcAft>
            </a:pPr>
            <a:r>
              <a:rPr lang="en-US" sz="2000" dirty="0">
                <a:solidFill>
                  <a:schemeClr val="tx2"/>
                </a:solidFill>
                <a:latin typeface="Courier New" panose="02070309020205020404" pitchFamily="49" charset="0"/>
                <a:cs typeface="Courier New" panose="02070309020205020404" pitchFamily="49" charset="0"/>
              </a:rPr>
              <a:t>	&lt;</a:t>
            </a:r>
            <a:r>
              <a:rPr lang="en-US" sz="2000" dirty="0" err="1">
                <a:solidFill>
                  <a:schemeClr val="tx2"/>
                </a:solidFill>
                <a:latin typeface="Courier New" panose="02070309020205020404" pitchFamily="49" charset="0"/>
                <a:cs typeface="Courier New" panose="02070309020205020404" pitchFamily="49" charset="0"/>
              </a:rPr>
              <a:t>fieldset</a:t>
            </a:r>
            <a:r>
              <a:rPr lang="en-US" sz="2000" dirty="0">
                <a:solidFill>
                  <a:schemeClr val="tx2"/>
                </a:solidFill>
                <a:latin typeface="Courier New" panose="02070309020205020404" pitchFamily="49" charset="0"/>
                <a:cs typeface="Courier New" panose="02070309020205020404" pitchFamily="49" charset="0"/>
              </a:rPr>
              <a:t>&gt;</a:t>
            </a:r>
          </a:p>
          <a:p>
            <a:pPr lvl="2">
              <a:lnSpc>
                <a:spcPct val="100000"/>
              </a:lnSpc>
              <a:spcAft>
                <a:spcPts val="0"/>
              </a:spcAft>
            </a:pPr>
            <a:r>
              <a:rPr lang="en-US" sz="2000" dirty="0">
                <a:solidFill>
                  <a:schemeClr val="tx2"/>
                </a:solidFill>
                <a:latin typeface="Courier New" panose="02070309020205020404" pitchFamily="49" charset="0"/>
                <a:cs typeface="Courier New" panose="02070309020205020404" pitchFamily="49" charset="0"/>
              </a:rPr>
              <a:t>		&lt;legend&gt;I have chosen to:&lt;/legend&gt;</a:t>
            </a:r>
          </a:p>
          <a:p>
            <a:pPr lvl="2">
              <a:lnSpc>
                <a:spcPct val="100000"/>
              </a:lnSpc>
              <a:spcAft>
                <a:spcPts val="0"/>
              </a:spcAft>
            </a:pPr>
            <a:r>
              <a:rPr lang="en-US" sz="2000" dirty="0">
                <a:solidFill>
                  <a:schemeClr val="tx2"/>
                </a:solidFill>
                <a:latin typeface="Courier New" panose="02070309020205020404" pitchFamily="49" charset="0"/>
                <a:cs typeface="Courier New" panose="02070309020205020404" pitchFamily="49" charset="0"/>
              </a:rPr>
              <a:t>		&lt;input type="checkbox" name="format" value="paper" id="paper"/&gt;&lt;label 		for="paper"&gt;Receive a paper copy of the Student Handbook and the 				Student Code of Conduct.&lt;/label&gt;</a:t>
            </a:r>
          </a:p>
          <a:p>
            <a:pPr lvl="2">
              <a:lnSpc>
                <a:spcPct val="100000"/>
              </a:lnSpc>
              <a:spcAft>
                <a:spcPts val="0"/>
              </a:spcAft>
            </a:pPr>
            <a:r>
              <a:rPr lang="en-US" sz="2000" dirty="0">
                <a:solidFill>
                  <a:schemeClr val="tx2"/>
                </a:solidFill>
                <a:latin typeface="Courier New" panose="02070309020205020404" pitchFamily="49" charset="0"/>
                <a:cs typeface="Courier New" panose="02070309020205020404" pitchFamily="49" charset="0"/>
              </a:rPr>
              <a:t>	&lt;</a:t>
            </a:r>
            <a:r>
              <a:rPr lang="en-US" sz="2000" dirty="0" err="1">
                <a:solidFill>
                  <a:schemeClr val="tx2"/>
                </a:solidFill>
                <a:latin typeface="Courier New" panose="02070309020205020404" pitchFamily="49" charset="0"/>
                <a:cs typeface="Courier New" panose="02070309020205020404" pitchFamily="49" charset="0"/>
              </a:rPr>
              <a:t>br</a:t>
            </a:r>
            <a:r>
              <a:rPr lang="en-US" sz="2000" dirty="0">
                <a:solidFill>
                  <a:schemeClr val="tx2"/>
                </a:solidFill>
                <a:latin typeface="Courier New" panose="02070309020205020404" pitchFamily="49" charset="0"/>
                <a:cs typeface="Courier New" panose="02070309020205020404" pitchFamily="49" charset="0"/>
              </a:rPr>
              <a:t>/&gt;</a:t>
            </a:r>
          </a:p>
          <a:p>
            <a:pPr lvl="2">
              <a:lnSpc>
                <a:spcPct val="100000"/>
              </a:lnSpc>
              <a:spcAft>
                <a:spcPts val="0"/>
              </a:spcAft>
            </a:pPr>
            <a:r>
              <a:rPr lang="en-US" sz="2000" dirty="0">
                <a:solidFill>
                  <a:schemeClr val="tx2"/>
                </a:solidFill>
                <a:latin typeface="Courier New" panose="02070309020205020404" pitchFamily="49" charset="0"/>
                <a:cs typeface="Courier New" panose="02070309020205020404" pitchFamily="49" charset="0"/>
              </a:rPr>
              <a:t>		&lt;input type="checkbox" name="format" value="web" id="web"/&gt;&lt;label 			for="web"&gt;Accept responsibility for accessing the Student Handbook and 		the Student Code of Conduct by visiting the Web address listed 				above.&lt;/label&gt;</a:t>
            </a:r>
          </a:p>
          <a:p>
            <a:pPr lvl="2">
              <a:lnSpc>
                <a:spcPct val="100000"/>
              </a:lnSpc>
              <a:spcAft>
                <a:spcPts val="0"/>
              </a:spcAft>
            </a:pPr>
            <a:r>
              <a:rPr lang="en-US" sz="2000" dirty="0">
                <a:solidFill>
                  <a:schemeClr val="tx2"/>
                </a:solidFill>
                <a:latin typeface="Courier New" panose="02070309020205020404" pitchFamily="49" charset="0"/>
                <a:cs typeface="Courier New" panose="02070309020205020404" pitchFamily="49" charset="0"/>
              </a:rPr>
              <a:t>	&lt;/</a:t>
            </a:r>
            <a:r>
              <a:rPr lang="en-US" sz="2000" dirty="0" err="1">
                <a:solidFill>
                  <a:schemeClr val="tx2"/>
                </a:solidFill>
                <a:latin typeface="Courier New" panose="02070309020205020404" pitchFamily="49" charset="0"/>
                <a:cs typeface="Courier New" panose="02070309020205020404" pitchFamily="49" charset="0"/>
              </a:rPr>
              <a:t>fieldset</a:t>
            </a:r>
            <a:r>
              <a:rPr lang="en-US" sz="2000" dirty="0">
                <a:solidFill>
                  <a:schemeClr val="tx2"/>
                </a:solidFill>
                <a:latin typeface="Courier New" panose="02070309020205020404" pitchFamily="49" charset="0"/>
                <a:cs typeface="Courier New" panose="02070309020205020404" pitchFamily="49" charset="0"/>
              </a:rPr>
              <a:t>&gt;</a:t>
            </a:r>
            <a:endParaRPr lang="en-US" sz="2000" dirty="0">
              <a:solidFill>
                <a:schemeClr val="tx2"/>
              </a:solidFill>
            </a:endParaRPr>
          </a:p>
          <a:p>
            <a:pPr lvl="2"/>
            <a:endParaRPr lang="en-US" sz="1600" dirty="0"/>
          </a:p>
          <a:p>
            <a:endParaRPr lang="en-US" dirty="0"/>
          </a:p>
        </p:txBody>
      </p:sp>
      <p:pic>
        <p:nvPicPr>
          <p:cNvPr id="9" name="Content Placeholder 5" title="radio button group with fieldset &quot;choose a shipping method&quot; - &quot;overnight&quot;, &quot;two day&quot;, &quot;ground&quot;"/>
          <p:cNvPicPr>
            <a:picLocks noGrp="1" noChangeAspect="1"/>
          </p:cNvPicPr>
          <p:nvPr>
            <p:ph sz="quarter" idx="12"/>
          </p:nvPr>
        </p:nvPicPr>
        <p:blipFill>
          <a:blip r:embed="rId3">
            <a:extLst>
              <a:ext uri="{28A0092B-C50C-407E-A947-70E740481C1C}">
                <a14:useLocalDpi xmlns:a14="http://schemas.microsoft.com/office/drawing/2010/main" val="0"/>
              </a:ext>
            </a:extLst>
          </a:blip>
          <a:stretch>
            <a:fillRect/>
          </a:stretch>
        </p:blipFill>
        <p:spPr>
          <a:xfrm>
            <a:off x="486707" y="5668175"/>
            <a:ext cx="5362575" cy="842481"/>
          </a:xfrm>
          <a:prstGeom prst="rect">
            <a:avLst/>
          </a:prstGeom>
        </p:spPr>
      </p:pic>
      <p:pic>
        <p:nvPicPr>
          <p:cNvPr id="10" name="Content Placeholder 9" title="checkbox group with fieldset and legend - &quot;select your pizza toppings&quot; legend, boxes &quot;ham&quot;, &quot;pepperoni&quot;, &quot;mushrooms&quot;, &quot;olives&quot;"/>
          <p:cNvPicPr>
            <a:picLocks noGrp="1" noChangeAspect="1"/>
          </p:cNvPicPr>
          <p:nvPr>
            <p:ph sz="quarter" idx="13"/>
          </p:nvPr>
        </p:nvPicPr>
        <p:blipFill>
          <a:blip r:embed="rId4">
            <a:extLst>
              <a:ext uri="{28A0092B-C50C-407E-A947-70E740481C1C}">
                <a14:useLocalDpi xmlns:a14="http://schemas.microsoft.com/office/drawing/2010/main" val="0"/>
              </a:ext>
            </a:extLst>
          </a:blip>
          <a:stretch>
            <a:fillRect/>
          </a:stretch>
        </p:blipFill>
        <p:spPr>
          <a:xfrm>
            <a:off x="6333196" y="5603856"/>
            <a:ext cx="5362575" cy="971118"/>
          </a:xfrm>
          <a:prstGeom prst="rect">
            <a:avLst/>
          </a:prstGeom>
        </p:spPr>
      </p:pic>
    </p:spTree>
    <p:extLst>
      <p:ext uri="{BB962C8B-B14F-4D97-AF65-F5344CB8AC3E}">
        <p14:creationId xmlns:p14="http://schemas.microsoft.com/office/powerpoint/2010/main" val="18874457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9FDB"/>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12CB907E-C602-C34B-93F7-CA9E40714286}" type="slidenum">
              <a:rPr lang="en-US" smtClean="0"/>
              <a:pPr/>
              <a:t>23</a:t>
            </a:fld>
            <a:r>
              <a:rPr lang="en-US"/>
              <a:t> </a:t>
            </a:r>
            <a:endParaRPr lang="en-US" dirty="0"/>
          </a:p>
        </p:txBody>
      </p:sp>
      <p:sp>
        <p:nvSpPr>
          <p:cNvPr id="7" name="Title 6"/>
          <p:cNvSpPr>
            <a:spLocks noGrp="1"/>
          </p:cNvSpPr>
          <p:nvPr>
            <p:ph type="title"/>
          </p:nvPr>
        </p:nvSpPr>
        <p:spPr/>
        <p:txBody>
          <a:bodyPr/>
          <a:lstStyle/>
          <a:p>
            <a:r>
              <a:rPr lang="en-US" sz="4400" dirty="0"/>
              <a:t>Fun Fact #3</a:t>
            </a:r>
          </a:p>
        </p:txBody>
      </p:sp>
      <p:sp>
        <p:nvSpPr>
          <p:cNvPr id="8" name="Content Placeholder 7"/>
          <p:cNvSpPr>
            <a:spLocks noGrp="1"/>
          </p:cNvSpPr>
          <p:nvPr>
            <p:ph sz="quarter" idx="12"/>
          </p:nvPr>
        </p:nvSpPr>
        <p:spPr>
          <a:xfrm>
            <a:off x="490939" y="2194560"/>
            <a:ext cx="11209064" cy="3756977"/>
          </a:xfrm>
        </p:spPr>
        <p:txBody>
          <a:bodyPr/>
          <a:lstStyle/>
          <a:p>
            <a:r>
              <a:rPr lang="en-US" sz="4400" dirty="0"/>
              <a:t>30% of people will return to complete a form if there’s something in it for them such as a free tool.</a:t>
            </a:r>
          </a:p>
        </p:txBody>
      </p:sp>
    </p:spTree>
    <p:extLst>
      <p:ext uri="{BB962C8B-B14F-4D97-AF65-F5344CB8AC3E}">
        <p14:creationId xmlns:p14="http://schemas.microsoft.com/office/powerpoint/2010/main" val="29110144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z="6600" dirty="0"/>
              <a:t>It’s All About Language</a:t>
            </a:r>
          </a:p>
        </p:txBody>
      </p:sp>
      <p:sp>
        <p:nvSpPr>
          <p:cNvPr id="3" name="Text Placeholder 2"/>
          <p:cNvSpPr>
            <a:spLocks noGrp="1"/>
          </p:cNvSpPr>
          <p:nvPr>
            <p:ph type="body" sz="quarter" idx="13"/>
          </p:nvPr>
        </p:nvSpPr>
        <p:spPr bwMode="white"/>
        <p:txBody>
          <a:bodyPr/>
          <a:lstStyle/>
          <a:p>
            <a:r>
              <a:rPr lang="en-US" sz="4000" dirty="0"/>
              <a:t>Tower of Babel</a:t>
            </a:r>
          </a:p>
        </p:txBody>
      </p:sp>
      <p:sp>
        <p:nvSpPr>
          <p:cNvPr id="9" name="Oval 8" title="Section circle"/>
          <p:cNvSpPr/>
          <p:nvPr/>
        </p:nvSpPr>
        <p:spPr>
          <a:xfrm>
            <a:off x="11622635" y="278841"/>
            <a:ext cx="89459" cy="89459"/>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a:p>
        </p:txBody>
      </p:sp>
      <p:sp>
        <p:nvSpPr>
          <p:cNvPr id="10" name="Oval 9" title="Section circle"/>
          <p:cNvSpPr/>
          <p:nvPr/>
        </p:nvSpPr>
        <p:spPr>
          <a:xfrm>
            <a:off x="11507542" y="278841"/>
            <a:ext cx="89459" cy="89459"/>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a:p>
        </p:txBody>
      </p:sp>
      <p:sp>
        <p:nvSpPr>
          <p:cNvPr id="11" name="Oval 10" title="Section circle"/>
          <p:cNvSpPr/>
          <p:nvPr/>
        </p:nvSpPr>
        <p:spPr>
          <a:xfrm>
            <a:off x="11392448" y="278841"/>
            <a:ext cx="89459" cy="89459"/>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a:p>
        </p:txBody>
      </p:sp>
      <p:sp>
        <p:nvSpPr>
          <p:cNvPr id="12" name="Oval 11" title="Section circle"/>
          <p:cNvSpPr/>
          <p:nvPr/>
        </p:nvSpPr>
        <p:spPr>
          <a:xfrm>
            <a:off x="11277354" y="278841"/>
            <a:ext cx="89459" cy="89459"/>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a:p>
        </p:txBody>
      </p:sp>
      <p:sp>
        <p:nvSpPr>
          <p:cNvPr id="13" name="Oval 12" title="Section circle"/>
          <p:cNvSpPr/>
          <p:nvPr/>
        </p:nvSpPr>
        <p:spPr>
          <a:xfrm>
            <a:off x="11162260" y="278841"/>
            <a:ext cx="89459" cy="89459"/>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a:p>
        </p:txBody>
      </p:sp>
    </p:spTree>
    <p:extLst>
      <p:ext uri="{BB962C8B-B14F-4D97-AF65-F5344CB8AC3E}">
        <p14:creationId xmlns:p14="http://schemas.microsoft.com/office/powerpoint/2010/main" val="10014617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D2D2D2"/>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12CB907E-C602-C34B-93F7-CA9E40714286}" type="slidenum">
              <a:rPr lang="en-US" smtClean="0"/>
              <a:pPr/>
              <a:t>25</a:t>
            </a:fld>
            <a:r>
              <a:rPr lang="en-US"/>
              <a:t> </a:t>
            </a:r>
            <a:endParaRPr lang="en-US" dirty="0"/>
          </a:p>
        </p:txBody>
      </p:sp>
      <p:sp>
        <p:nvSpPr>
          <p:cNvPr id="4" name="Title 3"/>
          <p:cNvSpPr>
            <a:spLocks noGrp="1"/>
          </p:cNvSpPr>
          <p:nvPr>
            <p:ph type="title"/>
          </p:nvPr>
        </p:nvSpPr>
        <p:spPr>
          <a:xfrm>
            <a:off x="490939" y="0"/>
            <a:ext cx="11209064" cy="864985"/>
          </a:xfrm>
        </p:spPr>
        <p:txBody>
          <a:bodyPr/>
          <a:lstStyle/>
          <a:p>
            <a:r>
              <a:rPr lang="en-US" sz="4000" dirty="0"/>
              <a:t>Bus Contract</a:t>
            </a:r>
          </a:p>
        </p:txBody>
      </p:sp>
      <p:pic>
        <p:nvPicPr>
          <p:cNvPr id="15" name="Content Placeholder 14">
            <a:extLst>
              <a:ext uri="{FF2B5EF4-FFF2-40B4-BE49-F238E27FC236}">
                <a16:creationId xmlns:a16="http://schemas.microsoft.com/office/drawing/2014/main" id="{82EBCC2D-2333-4929-9CC9-7E0462E0373D}"/>
              </a:ext>
            </a:extLst>
          </p:cNvPr>
          <p:cNvPicPr>
            <a:picLocks noGrp="1" noChangeAspect="1"/>
          </p:cNvPicPr>
          <p:nvPr>
            <p:ph sz="quarter" idx="13"/>
          </p:nvPr>
        </p:nvPicPr>
        <p:blipFill>
          <a:blip r:embed="rId3"/>
          <a:stretch>
            <a:fillRect/>
          </a:stretch>
        </p:blipFill>
        <p:spPr>
          <a:xfrm>
            <a:off x="401186" y="3603656"/>
            <a:ext cx="11310908" cy="2613309"/>
          </a:xfrm>
          <a:prstGeom prst="rect">
            <a:avLst/>
          </a:prstGeom>
        </p:spPr>
      </p:pic>
      <p:sp>
        <p:nvSpPr>
          <p:cNvPr id="12" name="Oval 11" title="Section circle"/>
          <p:cNvSpPr/>
          <p:nvPr/>
        </p:nvSpPr>
        <p:spPr>
          <a:xfrm>
            <a:off x="11622635" y="278841"/>
            <a:ext cx="89459" cy="89459"/>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a:p>
        </p:txBody>
      </p:sp>
      <p:sp>
        <p:nvSpPr>
          <p:cNvPr id="13" name="Oval 12" title="Section circle"/>
          <p:cNvSpPr/>
          <p:nvPr/>
        </p:nvSpPr>
        <p:spPr>
          <a:xfrm>
            <a:off x="11507542" y="278841"/>
            <a:ext cx="89459" cy="89459"/>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a:p>
        </p:txBody>
      </p:sp>
      <p:sp>
        <p:nvSpPr>
          <p:cNvPr id="14" name="Oval 13" title="Section circle"/>
          <p:cNvSpPr/>
          <p:nvPr/>
        </p:nvSpPr>
        <p:spPr>
          <a:xfrm>
            <a:off x="11392448" y="278841"/>
            <a:ext cx="89459" cy="89459"/>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a:p>
        </p:txBody>
      </p:sp>
      <p:sp>
        <p:nvSpPr>
          <p:cNvPr id="16" name="Oval 15" title="Section circle"/>
          <p:cNvSpPr/>
          <p:nvPr/>
        </p:nvSpPr>
        <p:spPr>
          <a:xfrm>
            <a:off x="11277354" y="278841"/>
            <a:ext cx="89459" cy="89459"/>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a:p>
        </p:txBody>
      </p:sp>
      <p:sp>
        <p:nvSpPr>
          <p:cNvPr id="17" name="Oval 16" title="Section circle"/>
          <p:cNvSpPr/>
          <p:nvPr/>
        </p:nvSpPr>
        <p:spPr>
          <a:xfrm>
            <a:off x="11162260" y="278841"/>
            <a:ext cx="89459" cy="89459"/>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a:p>
        </p:txBody>
      </p:sp>
      <p:pic>
        <p:nvPicPr>
          <p:cNvPr id="11" name="Content Placeholder 10">
            <a:extLst>
              <a:ext uri="{FF2B5EF4-FFF2-40B4-BE49-F238E27FC236}">
                <a16:creationId xmlns:a16="http://schemas.microsoft.com/office/drawing/2014/main" id="{3091AC24-C355-4779-87CC-FFF022E8ACFA}"/>
              </a:ext>
            </a:extLst>
          </p:cNvPr>
          <p:cNvPicPr>
            <a:picLocks noGrp="1" noChangeAspect="1"/>
          </p:cNvPicPr>
          <p:nvPr>
            <p:ph sz="quarter" idx="12"/>
          </p:nvPr>
        </p:nvPicPr>
        <p:blipFill>
          <a:blip r:embed="rId4"/>
          <a:stretch>
            <a:fillRect/>
          </a:stretch>
        </p:blipFill>
        <p:spPr>
          <a:xfrm>
            <a:off x="398615" y="864985"/>
            <a:ext cx="11310908" cy="2241986"/>
          </a:xfrm>
          <a:prstGeom prst="rect">
            <a:avLst/>
          </a:prstGeom>
        </p:spPr>
      </p:pic>
    </p:spTree>
    <p:extLst>
      <p:ext uri="{BB962C8B-B14F-4D97-AF65-F5344CB8AC3E}">
        <p14:creationId xmlns:p14="http://schemas.microsoft.com/office/powerpoint/2010/main" val="36373215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0939" y="240632"/>
            <a:ext cx="11209064" cy="624353"/>
          </a:xfrm>
        </p:spPr>
        <p:txBody>
          <a:bodyPr/>
          <a:lstStyle/>
          <a:p>
            <a:r>
              <a:rPr lang="en-US" sz="4000" dirty="0"/>
              <a:t>Bus Contract</a:t>
            </a:r>
          </a:p>
        </p:txBody>
      </p:sp>
      <p:sp>
        <p:nvSpPr>
          <p:cNvPr id="3" name="Content Placeholder 2"/>
          <p:cNvSpPr>
            <a:spLocks noGrp="1"/>
          </p:cNvSpPr>
          <p:nvPr>
            <p:ph sz="quarter" idx="12"/>
          </p:nvPr>
        </p:nvSpPr>
        <p:spPr/>
        <p:txBody>
          <a:bodyPr/>
          <a:lstStyle/>
          <a:p>
            <a:pPr>
              <a:lnSpc>
                <a:spcPct val="100000"/>
              </a:lnSpc>
              <a:spcAft>
                <a:spcPts val="1200"/>
              </a:spcAft>
            </a:pPr>
            <a:r>
              <a:rPr lang="en-US" sz="2800" dirty="0"/>
              <a:t>The paper form was in both English and Spanish. For the web, it is better as two separate forms. </a:t>
            </a:r>
          </a:p>
          <a:p>
            <a:pPr>
              <a:lnSpc>
                <a:spcPct val="100000"/>
              </a:lnSpc>
              <a:spcAft>
                <a:spcPts val="1200"/>
              </a:spcAft>
            </a:pPr>
            <a:r>
              <a:rPr lang="en-US" sz="2800" dirty="0"/>
              <a:t>Remember to make sure you use the correct language declaration.</a:t>
            </a:r>
          </a:p>
          <a:p>
            <a:pPr>
              <a:lnSpc>
                <a:spcPct val="100000"/>
              </a:lnSpc>
            </a:pPr>
            <a:r>
              <a:rPr lang="en-US" sz="2800" dirty="0">
                <a:solidFill>
                  <a:schemeClr val="accent6"/>
                </a:solidFill>
                <a:latin typeface="Courier New" panose="02070309020205020404" pitchFamily="49" charset="0"/>
                <a:cs typeface="Courier New" panose="02070309020205020404" pitchFamily="49" charset="0"/>
              </a:rPr>
              <a:t>	&lt;!DOCTYPE html&gt;</a:t>
            </a:r>
          </a:p>
          <a:p>
            <a:pPr>
              <a:lnSpc>
                <a:spcPct val="100000"/>
              </a:lnSpc>
              <a:spcAft>
                <a:spcPts val="1200"/>
              </a:spcAft>
            </a:pPr>
            <a:r>
              <a:rPr lang="en-US" sz="2800" dirty="0">
                <a:solidFill>
                  <a:schemeClr val="accent6"/>
                </a:solidFill>
                <a:latin typeface="Courier New" panose="02070309020205020404" pitchFamily="49" charset="0"/>
                <a:cs typeface="Courier New" panose="02070309020205020404" pitchFamily="49" charset="0"/>
              </a:rPr>
              <a:t>	&lt;html </a:t>
            </a:r>
            <a:r>
              <a:rPr lang="en-US" sz="2800" dirty="0" err="1">
                <a:solidFill>
                  <a:schemeClr val="accent6"/>
                </a:solidFill>
                <a:latin typeface="Courier New" panose="02070309020205020404" pitchFamily="49" charset="0"/>
                <a:cs typeface="Courier New" panose="02070309020205020404" pitchFamily="49" charset="0"/>
              </a:rPr>
              <a:t>lang</a:t>
            </a:r>
            <a:r>
              <a:rPr lang="en-US" sz="2800" dirty="0">
                <a:solidFill>
                  <a:schemeClr val="accent6"/>
                </a:solidFill>
                <a:latin typeface="Courier New" panose="02070309020205020404" pitchFamily="49" charset="0"/>
                <a:cs typeface="Courier New" panose="02070309020205020404" pitchFamily="49" charset="0"/>
              </a:rPr>
              <a:t>=</a:t>
            </a:r>
            <a:r>
              <a:rPr lang="en-US" sz="2800" i="1" dirty="0">
                <a:solidFill>
                  <a:schemeClr val="accent6"/>
                </a:solidFill>
                <a:latin typeface="Courier New" panose="02070309020205020404" pitchFamily="49" charset="0"/>
                <a:cs typeface="Courier New" panose="02070309020205020404" pitchFamily="49" charset="0"/>
              </a:rPr>
              <a:t>"es"&gt;</a:t>
            </a:r>
          </a:p>
          <a:p>
            <a:pPr>
              <a:lnSpc>
                <a:spcPct val="100000"/>
              </a:lnSpc>
              <a:spcAft>
                <a:spcPts val="1200"/>
              </a:spcAft>
            </a:pPr>
            <a:r>
              <a:rPr lang="en-US" sz="2800" i="1" dirty="0">
                <a:cs typeface="Courier New" panose="02070309020205020404" pitchFamily="49" charset="0"/>
              </a:rPr>
              <a:t>	Or</a:t>
            </a:r>
          </a:p>
          <a:p>
            <a:pPr>
              <a:lnSpc>
                <a:spcPct val="100000"/>
              </a:lnSpc>
            </a:pPr>
            <a:r>
              <a:rPr lang="en-US" sz="2800" dirty="0">
                <a:solidFill>
                  <a:schemeClr val="accent6"/>
                </a:solidFill>
                <a:latin typeface="Courier New" panose="02070309020205020404" pitchFamily="49" charset="0"/>
                <a:cs typeface="Courier New" panose="02070309020205020404" pitchFamily="49" charset="0"/>
              </a:rPr>
              <a:t>	&lt;!DOCTYPE html&gt;</a:t>
            </a:r>
          </a:p>
          <a:p>
            <a:pPr>
              <a:lnSpc>
                <a:spcPct val="100000"/>
              </a:lnSpc>
            </a:pPr>
            <a:r>
              <a:rPr lang="en-US" sz="2800" dirty="0">
                <a:solidFill>
                  <a:schemeClr val="accent6"/>
                </a:solidFill>
                <a:latin typeface="Courier New" panose="02070309020205020404" pitchFamily="49" charset="0"/>
                <a:cs typeface="Courier New" panose="02070309020205020404" pitchFamily="49" charset="0"/>
              </a:rPr>
              <a:t>	&lt;html </a:t>
            </a:r>
            <a:r>
              <a:rPr lang="en-US" sz="2800" dirty="0" err="1">
                <a:solidFill>
                  <a:schemeClr val="accent6"/>
                </a:solidFill>
                <a:latin typeface="Courier New" panose="02070309020205020404" pitchFamily="49" charset="0"/>
                <a:cs typeface="Courier New" panose="02070309020205020404" pitchFamily="49" charset="0"/>
              </a:rPr>
              <a:t>lang</a:t>
            </a:r>
            <a:r>
              <a:rPr lang="en-US" sz="2800" dirty="0">
                <a:solidFill>
                  <a:schemeClr val="accent6"/>
                </a:solidFill>
                <a:latin typeface="Courier New" panose="02070309020205020404" pitchFamily="49" charset="0"/>
                <a:cs typeface="Courier New" panose="02070309020205020404" pitchFamily="49" charset="0"/>
              </a:rPr>
              <a:t>=</a:t>
            </a:r>
            <a:r>
              <a:rPr lang="en-US" sz="2800" i="1" dirty="0">
                <a:solidFill>
                  <a:schemeClr val="accent6"/>
                </a:solidFill>
                <a:latin typeface="Courier New" panose="02070309020205020404" pitchFamily="49" charset="0"/>
                <a:cs typeface="Courier New" panose="02070309020205020404" pitchFamily="49" charset="0"/>
              </a:rPr>
              <a:t>"</a:t>
            </a:r>
            <a:r>
              <a:rPr lang="en-US" sz="2800" i="1" dirty="0" err="1">
                <a:solidFill>
                  <a:schemeClr val="accent6"/>
                </a:solidFill>
                <a:latin typeface="Courier New" panose="02070309020205020404" pitchFamily="49" charset="0"/>
                <a:cs typeface="Courier New" panose="02070309020205020404" pitchFamily="49" charset="0"/>
              </a:rPr>
              <a:t>en</a:t>
            </a:r>
            <a:r>
              <a:rPr lang="en-US" sz="2800" i="1" dirty="0">
                <a:solidFill>
                  <a:schemeClr val="accent6"/>
                </a:solidFill>
                <a:latin typeface="Courier New" panose="02070309020205020404" pitchFamily="49" charset="0"/>
                <a:cs typeface="Courier New" panose="02070309020205020404" pitchFamily="49" charset="0"/>
              </a:rPr>
              <a:t>"&gt;</a:t>
            </a:r>
            <a:endParaRPr lang="en-US" sz="2800" dirty="0">
              <a:solidFill>
                <a:schemeClr val="accent6"/>
              </a:solidFill>
              <a:latin typeface="Courier New" panose="02070309020205020404" pitchFamily="49" charset="0"/>
              <a:cs typeface="Courier New" panose="02070309020205020404" pitchFamily="49" charset="0"/>
            </a:endParaRPr>
          </a:p>
          <a:p>
            <a:endParaRPr lang="en-US" dirty="0"/>
          </a:p>
        </p:txBody>
      </p:sp>
    </p:spTree>
    <p:extLst>
      <p:ext uri="{BB962C8B-B14F-4D97-AF65-F5344CB8AC3E}">
        <p14:creationId xmlns:p14="http://schemas.microsoft.com/office/powerpoint/2010/main" val="33008230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Bus Contract – English Version</a:t>
            </a:r>
          </a:p>
        </p:txBody>
      </p:sp>
      <p:pic>
        <p:nvPicPr>
          <p:cNvPr id="14" name="Picture 13">
            <a:extLst>
              <a:ext uri="{FF2B5EF4-FFF2-40B4-BE49-F238E27FC236}">
                <a16:creationId xmlns:a16="http://schemas.microsoft.com/office/drawing/2014/main" id="{69CD3361-489F-433C-9EEE-407108C9E4AD}"/>
              </a:ext>
            </a:extLst>
          </p:cNvPr>
          <p:cNvPicPr>
            <a:picLocks noChangeAspect="1"/>
          </p:cNvPicPr>
          <p:nvPr/>
        </p:nvPicPr>
        <p:blipFill>
          <a:blip r:embed="rId3"/>
          <a:stretch>
            <a:fillRect/>
          </a:stretch>
        </p:blipFill>
        <p:spPr>
          <a:xfrm>
            <a:off x="490939" y="1414197"/>
            <a:ext cx="10781899" cy="4499976"/>
          </a:xfrm>
          <a:prstGeom prst="rect">
            <a:avLst/>
          </a:prstGeom>
        </p:spPr>
      </p:pic>
    </p:spTree>
    <p:extLst>
      <p:ext uri="{BB962C8B-B14F-4D97-AF65-F5344CB8AC3E}">
        <p14:creationId xmlns:p14="http://schemas.microsoft.com/office/powerpoint/2010/main" val="9835431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0939" y="156117"/>
            <a:ext cx="11209064" cy="708868"/>
          </a:xfrm>
        </p:spPr>
        <p:txBody>
          <a:bodyPr/>
          <a:lstStyle/>
          <a:p>
            <a:r>
              <a:rPr lang="en-US" sz="4000" dirty="0"/>
              <a:t>Bus Contract – Spanish Version</a:t>
            </a:r>
          </a:p>
        </p:txBody>
      </p:sp>
      <p:pic>
        <p:nvPicPr>
          <p:cNvPr id="5" name="Picture 4">
            <a:extLst>
              <a:ext uri="{FF2B5EF4-FFF2-40B4-BE49-F238E27FC236}">
                <a16:creationId xmlns:a16="http://schemas.microsoft.com/office/drawing/2014/main" id="{19512E78-9735-419D-A7EE-BDDDB8F7ADA6}"/>
              </a:ext>
            </a:extLst>
          </p:cNvPr>
          <p:cNvPicPr>
            <a:picLocks noChangeAspect="1"/>
          </p:cNvPicPr>
          <p:nvPr/>
        </p:nvPicPr>
        <p:blipFill>
          <a:blip r:embed="rId3"/>
          <a:stretch>
            <a:fillRect/>
          </a:stretch>
        </p:blipFill>
        <p:spPr>
          <a:xfrm>
            <a:off x="433214" y="1135856"/>
            <a:ext cx="11322396" cy="4586288"/>
          </a:xfrm>
          <a:prstGeom prst="rect">
            <a:avLst/>
          </a:prstGeom>
        </p:spPr>
      </p:pic>
    </p:spTree>
    <p:extLst>
      <p:ext uri="{BB962C8B-B14F-4D97-AF65-F5344CB8AC3E}">
        <p14:creationId xmlns:p14="http://schemas.microsoft.com/office/powerpoint/2010/main" val="24520554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5300" y="178420"/>
            <a:ext cx="8547097" cy="706564"/>
          </a:xfrm>
        </p:spPr>
        <p:txBody>
          <a:bodyPr/>
          <a:lstStyle/>
          <a:p>
            <a:r>
              <a:rPr lang="en-US" sz="4000" dirty="0">
                <a:solidFill>
                  <a:schemeClr val="accent6"/>
                </a:solidFill>
              </a:rPr>
              <a:t>In Page Error Handling</a:t>
            </a:r>
          </a:p>
        </p:txBody>
      </p:sp>
      <p:sp>
        <p:nvSpPr>
          <p:cNvPr id="7" name="TextBox 6"/>
          <p:cNvSpPr txBox="1"/>
          <p:nvPr/>
        </p:nvSpPr>
        <p:spPr>
          <a:xfrm>
            <a:off x="495300" y="884984"/>
            <a:ext cx="11315700" cy="5973016"/>
          </a:xfrm>
          <a:prstGeom prst="rect">
            <a:avLst/>
          </a:prstGeom>
          <a:noFill/>
          <a:ln>
            <a:noFill/>
          </a:ln>
        </p:spPr>
        <p:txBody>
          <a:bodyPr wrap="none" lIns="0" tIns="0" rIns="0" bIns="0" rtlCol="0">
            <a:noAutofit/>
          </a:bodyPr>
          <a:lstStyle/>
          <a:p>
            <a:pPr marL="257449" indent="-257449">
              <a:buFont typeface="Arial" panose="020B0604020202020204" pitchFamily="34" charset="0"/>
              <a:buChar char="•"/>
            </a:pPr>
            <a:r>
              <a:rPr lang="en-US" sz="2800" dirty="0">
                <a:solidFill>
                  <a:schemeClr val="tx2"/>
                </a:solidFill>
              </a:rPr>
              <a:t>In Page error checking: </a:t>
            </a:r>
            <a:r>
              <a:rPr lang="en-US" sz="2800" dirty="0">
                <a:solidFill>
                  <a:schemeClr val="accent6"/>
                </a:solidFill>
              </a:rPr>
              <a:t>aria-required="true"</a:t>
            </a:r>
          </a:p>
          <a:p>
            <a:pPr marL="914400" lvl="5" indent="-257175">
              <a:buFont typeface="Arial" panose="020B0604020202020204" pitchFamily="34" charset="0"/>
              <a:buChar char="•"/>
            </a:pPr>
            <a:r>
              <a:rPr lang="en-US" sz="2800" dirty="0">
                <a:solidFill>
                  <a:schemeClr val="accent6"/>
                </a:solidFill>
              </a:rPr>
              <a:t>Spoken by screen reader</a:t>
            </a:r>
          </a:p>
          <a:p>
            <a:pPr marL="914400" lvl="5" indent="-257175">
              <a:buFont typeface="Arial" panose="020B0604020202020204" pitchFamily="34" charset="0"/>
              <a:buChar char="•"/>
            </a:pPr>
            <a:r>
              <a:rPr lang="en-US" sz="2800" dirty="0">
                <a:solidFill>
                  <a:schemeClr val="accent6"/>
                </a:solidFill>
              </a:rPr>
              <a:t>Not visible in the browser</a:t>
            </a:r>
          </a:p>
          <a:p>
            <a:pPr marL="282575" lvl="2" indent="-282575">
              <a:buFont typeface="Arial" panose="020B0604020202020204" pitchFamily="34" charset="0"/>
              <a:buChar char="•"/>
            </a:pPr>
            <a:r>
              <a:rPr lang="en-US" sz="2800" dirty="0">
                <a:solidFill>
                  <a:schemeClr val="accent6"/>
                </a:solidFill>
              </a:rPr>
              <a:t>HTML5 required attribute</a:t>
            </a:r>
          </a:p>
          <a:p>
            <a:pPr marL="631825" lvl="1"/>
            <a:r>
              <a:rPr lang="en-US" sz="2800" dirty="0">
                <a:solidFill>
                  <a:schemeClr val="accent6"/>
                </a:solidFill>
                <a:latin typeface="Courier New" panose="02070309020205020404" pitchFamily="49" charset="0"/>
                <a:cs typeface="Courier New" panose="02070309020205020404" pitchFamily="49" charset="0"/>
              </a:rPr>
              <a:t>&lt;label for="ac"&gt;area code&lt;/label&gt;</a:t>
            </a:r>
          </a:p>
          <a:p>
            <a:pPr marL="631825" lvl="1">
              <a:spcAft>
                <a:spcPts val="13200"/>
              </a:spcAft>
            </a:pPr>
            <a:r>
              <a:rPr lang="en-US" sz="2800" dirty="0">
                <a:solidFill>
                  <a:schemeClr val="accent6"/>
                </a:solidFill>
                <a:latin typeface="Courier New" panose="02070309020205020404" pitchFamily="49" charset="0"/>
                <a:cs typeface="Courier New" panose="02070309020205020404" pitchFamily="49" charset="0"/>
              </a:rPr>
              <a:t>&lt;input type="text" id="ac" required/&gt;</a:t>
            </a:r>
          </a:p>
          <a:p>
            <a:pPr marL="282575" lvl="3" indent="-280988">
              <a:buFont typeface="Arial" panose="020B0604020202020204" pitchFamily="34" charset="0"/>
              <a:buChar char="•"/>
            </a:pPr>
            <a:r>
              <a:rPr lang="en-US" sz="2800" dirty="0">
                <a:solidFill>
                  <a:schemeClr val="accent6"/>
                </a:solidFill>
              </a:rPr>
              <a:t>Displayed submit button activated</a:t>
            </a:r>
          </a:p>
          <a:p>
            <a:pPr marL="282575" lvl="3" indent="-280988">
              <a:buFont typeface="Arial" panose="020B0604020202020204" pitchFamily="34" charset="0"/>
              <a:buChar char="•"/>
            </a:pPr>
            <a:r>
              <a:rPr lang="en-US" sz="2800" dirty="0">
                <a:solidFill>
                  <a:schemeClr val="accent6"/>
                </a:solidFill>
              </a:rPr>
              <a:t>Does not submit the form to the server</a:t>
            </a:r>
          </a:p>
          <a:p>
            <a:pPr marL="282575" lvl="3" indent="-280988">
              <a:buFont typeface="Arial" panose="020B0604020202020204" pitchFamily="34" charset="0"/>
              <a:buChar char="•"/>
            </a:pPr>
            <a:r>
              <a:rPr lang="en-US" sz="2800" dirty="0">
                <a:solidFill>
                  <a:schemeClr val="accent6"/>
                </a:solidFill>
              </a:rPr>
              <a:t>Not all browsers – still need server side error handling</a:t>
            </a:r>
          </a:p>
          <a:p>
            <a:endParaRPr lang="en-US" sz="2400" dirty="0"/>
          </a:p>
          <a:p>
            <a:endParaRPr lang="en-US" sz="2400" dirty="0"/>
          </a:p>
        </p:txBody>
      </p:sp>
      <p:pic>
        <p:nvPicPr>
          <p:cNvPr id="4" name="Picture 2" descr="A visual representation of HTML5 label and input code." title="HTML5 Examp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8818" y="3638736"/>
            <a:ext cx="4091450" cy="128463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1464693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2D2D2"/>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12CB907E-C602-C34B-93F7-CA9E40714286}" type="slidenum">
              <a:rPr lang="en-US" smtClean="0">
                <a:solidFill>
                  <a:srgbClr val="000000"/>
                </a:solidFill>
              </a:rPr>
              <a:pPr/>
              <a:t>3</a:t>
            </a:fld>
            <a:r>
              <a:rPr lang="en-US">
                <a:solidFill>
                  <a:srgbClr val="000000"/>
                </a:solidFill>
              </a:rPr>
              <a:t> </a:t>
            </a:r>
            <a:endParaRPr lang="en-US" dirty="0">
              <a:solidFill>
                <a:srgbClr val="000000"/>
              </a:solidFill>
            </a:endParaRPr>
          </a:p>
        </p:txBody>
      </p:sp>
      <p:sp>
        <p:nvSpPr>
          <p:cNvPr id="3" name="Title 2"/>
          <p:cNvSpPr>
            <a:spLocks noGrp="1"/>
          </p:cNvSpPr>
          <p:nvPr>
            <p:ph type="title"/>
          </p:nvPr>
        </p:nvSpPr>
        <p:spPr>
          <a:xfrm>
            <a:off x="488897" y="184948"/>
            <a:ext cx="9810803" cy="907198"/>
          </a:xfrm>
        </p:spPr>
        <p:txBody>
          <a:bodyPr/>
          <a:lstStyle/>
          <a:p>
            <a:r>
              <a:rPr lang="en-US" sz="4400" dirty="0"/>
              <a:t>The Definition of Form Elements</a:t>
            </a:r>
          </a:p>
        </p:txBody>
      </p:sp>
      <p:sp>
        <p:nvSpPr>
          <p:cNvPr id="4" name="Content Placeholder 3"/>
          <p:cNvSpPr>
            <a:spLocks noGrp="1"/>
          </p:cNvSpPr>
          <p:nvPr>
            <p:ph sz="quarter" idx="12"/>
          </p:nvPr>
        </p:nvSpPr>
        <p:spPr>
          <a:xfrm>
            <a:off x="488897" y="1538869"/>
            <a:ext cx="11169703" cy="4412669"/>
          </a:xfrm>
        </p:spPr>
        <p:txBody>
          <a:bodyPr/>
          <a:lstStyle/>
          <a:p>
            <a:pPr>
              <a:lnSpc>
                <a:spcPct val="100000"/>
              </a:lnSpc>
              <a:spcAft>
                <a:spcPts val="2400"/>
              </a:spcAft>
            </a:pPr>
            <a:r>
              <a:rPr lang="en-US" sz="3600" dirty="0"/>
              <a:t>Forms are active (or interactive) elements.</a:t>
            </a:r>
          </a:p>
          <a:p>
            <a:r>
              <a:rPr lang="en-US" sz="3600" dirty="0"/>
              <a:t>An </a:t>
            </a:r>
            <a:r>
              <a:rPr lang="en-US" sz="3600" b="1" dirty="0"/>
              <a:t>active element </a:t>
            </a:r>
            <a:r>
              <a:rPr lang="en-US" sz="3600" dirty="0"/>
              <a:t>is any item on a web page that can be a user can work with. In general these elements are links, form elements. Other items can be made to be interactive by adding JavaScript.</a:t>
            </a:r>
          </a:p>
        </p:txBody>
      </p:sp>
    </p:spTree>
    <p:extLst>
      <p:ext uri="{BB962C8B-B14F-4D97-AF65-F5344CB8AC3E}">
        <p14:creationId xmlns:p14="http://schemas.microsoft.com/office/powerpoint/2010/main" val="5613549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0939" y="133004"/>
            <a:ext cx="11209064" cy="731981"/>
          </a:xfrm>
        </p:spPr>
        <p:txBody>
          <a:bodyPr/>
          <a:lstStyle/>
          <a:p>
            <a:r>
              <a:rPr lang="en-US" sz="4000" dirty="0">
                <a:solidFill>
                  <a:schemeClr val="accent6"/>
                </a:solidFill>
              </a:rPr>
              <a:t>Error Handling (Cont.)</a:t>
            </a:r>
          </a:p>
        </p:txBody>
      </p:sp>
      <p:pic>
        <p:nvPicPr>
          <p:cNvPr id="8" name="Picture 2"/>
          <p:cNvPicPr>
            <a:picLocks noGrp="1" noChangeAspect="1" noChangeArrowheads="1"/>
          </p:cNvPicPr>
          <p:nvPr>
            <p:ph sz="quarter" idx="12"/>
          </p:nvPr>
        </p:nvPicPr>
        <p:blipFill>
          <a:blip r:embed="rId3">
            <a:extLst>
              <a:ext uri="{28A0092B-C50C-407E-A947-70E740481C1C}">
                <a14:useLocalDpi xmlns:a14="http://schemas.microsoft.com/office/drawing/2010/main" val="0"/>
              </a:ext>
            </a:extLst>
          </a:blip>
          <a:stretch>
            <a:fillRect/>
          </a:stretch>
        </p:blipFill>
        <p:spPr bwMode="auto">
          <a:xfrm>
            <a:off x="949346" y="3091236"/>
            <a:ext cx="3346683" cy="1347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ontent Placeholder 3"/>
          <p:cNvSpPr>
            <a:spLocks noGrp="1"/>
          </p:cNvSpPr>
          <p:nvPr>
            <p:ph sz="quarter" idx="4294967295"/>
          </p:nvPr>
        </p:nvSpPr>
        <p:spPr>
          <a:xfrm>
            <a:off x="490940" y="1139824"/>
            <a:ext cx="10099475" cy="5718175"/>
          </a:xfrm>
        </p:spPr>
        <p:txBody>
          <a:bodyPr/>
          <a:lstStyle/>
          <a:p>
            <a:pPr marL="257449" indent="-257449">
              <a:lnSpc>
                <a:spcPct val="100000"/>
              </a:lnSpc>
              <a:spcAft>
                <a:spcPts val="0"/>
              </a:spcAft>
              <a:buClrTx/>
              <a:buFont typeface="Arial" panose="020B0604020202020204" pitchFamily="34" charset="0"/>
              <a:buChar char="•"/>
            </a:pPr>
            <a:r>
              <a:rPr lang="en-US" sz="2800" dirty="0"/>
              <a:t>In Page error checking: </a:t>
            </a:r>
            <a:r>
              <a:rPr lang="en-US" sz="2800" dirty="0">
                <a:solidFill>
                  <a:schemeClr val="accent6"/>
                </a:solidFill>
              </a:rPr>
              <a:t>HTML5 input type validation</a:t>
            </a:r>
          </a:p>
          <a:p>
            <a:pPr marL="344458" lvl="3" indent="0">
              <a:spcAft>
                <a:spcPts val="0"/>
              </a:spcAft>
              <a:buClrTx/>
              <a:buNone/>
            </a:pPr>
            <a:r>
              <a:rPr lang="en-US" sz="2800" dirty="0">
                <a:solidFill>
                  <a:schemeClr val="accent6"/>
                </a:solidFill>
                <a:latin typeface="Courier New" panose="02070309020205020404" pitchFamily="49" charset="0"/>
                <a:cs typeface="Courier New" panose="02070309020205020404" pitchFamily="49" charset="0"/>
              </a:rPr>
              <a:t>		&lt;input type="email"/&gt;</a:t>
            </a:r>
          </a:p>
          <a:p>
            <a:pPr marL="865188" lvl="3" indent="-400050">
              <a:spcAft>
                <a:spcPts val="0"/>
              </a:spcAft>
              <a:buClrTx/>
              <a:buFont typeface="Arial" panose="020B0604020202020204" pitchFamily="34" charset="0"/>
              <a:buChar char="•"/>
            </a:pPr>
            <a:r>
              <a:rPr lang="en-US" sz="2800" dirty="0">
                <a:solidFill>
                  <a:schemeClr val="accent6"/>
                </a:solidFill>
              </a:rPr>
              <a:t>Not all HTML5 new input types are recognized by all browsers </a:t>
            </a:r>
          </a:p>
          <a:p>
            <a:pPr marL="865188" lvl="4" indent="-400050">
              <a:spcAft>
                <a:spcPts val="13200"/>
              </a:spcAft>
              <a:buClrTx/>
              <a:buFont typeface="Arial" panose="020B0604020202020204" pitchFamily="34" charset="0"/>
              <a:buChar char="•"/>
            </a:pPr>
            <a:r>
              <a:rPr lang="en-US" sz="2800" dirty="0">
                <a:solidFill>
                  <a:schemeClr val="accent6"/>
                </a:solidFill>
              </a:rPr>
              <a:t>It will default back to type="text" if not recognized</a:t>
            </a:r>
          </a:p>
          <a:p>
            <a:pPr marL="257449" indent="-257449">
              <a:lnSpc>
                <a:spcPct val="100000"/>
              </a:lnSpc>
              <a:spcAft>
                <a:spcPts val="0"/>
              </a:spcAft>
              <a:buClrTx/>
              <a:buFont typeface="Arial" panose="020B0604020202020204" pitchFamily="34" charset="0"/>
              <a:buChar char="•"/>
            </a:pPr>
            <a:r>
              <a:rPr lang="en-US" sz="2800" dirty="0"/>
              <a:t>Always do server side validation!</a:t>
            </a:r>
          </a:p>
          <a:p>
            <a:pPr marL="257449" indent="-257449">
              <a:lnSpc>
                <a:spcPct val="100000"/>
              </a:lnSpc>
              <a:spcAft>
                <a:spcPts val="0"/>
              </a:spcAft>
              <a:buClrTx/>
              <a:buFont typeface="Arial" panose="020B0604020202020204" pitchFamily="34" charset="0"/>
              <a:buChar char="•"/>
            </a:pPr>
            <a:r>
              <a:rPr lang="en-US" sz="2800" dirty="0"/>
              <a:t>Describe errors in text.</a:t>
            </a:r>
          </a:p>
          <a:p>
            <a:pPr marL="865188" lvl="2" indent="-400050">
              <a:spcAft>
                <a:spcPts val="0"/>
              </a:spcAft>
              <a:buClrTx/>
              <a:buFont typeface="Arial" panose="020B0604020202020204" pitchFamily="34" charset="0"/>
              <a:buChar char="•"/>
            </a:pPr>
            <a:r>
              <a:rPr lang="en-US" sz="2800" dirty="0">
                <a:solidFill>
                  <a:schemeClr val="accent6"/>
                </a:solidFill>
              </a:rPr>
              <a:t>List errors at top of page or</a:t>
            </a:r>
          </a:p>
          <a:p>
            <a:pPr marL="865188" lvl="2" indent="-400050">
              <a:spcAft>
                <a:spcPts val="0"/>
              </a:spcAft>
              <a:buClrTx/>
              <a:buFont typeface="Arial" panose="020B0604020202020204" pitchFamily="34" charset="0"/>
              <a:buChar char="•"/>
            </a:pPr>
            <a:r>
              <a:rPr lang="en-US" sz="2800" dirty="0">
                <a:solidFill>
                  <a:schemeClr val="accent6"/>
                </a:solidFill>
              </a:rPr>
              <a:t>Note the errors inline</a:t>
            </a:r>
          </a:p>
          <a:p>
            <a:pPr marL="257449" indent="-257449">
              <a:lnSpc>
                <a:spcPct val="100000"/>
              </a:lnSpc>
              <a:spcAft>
                <a:spcPts val="0"/>
              </a:spcAft>
              <a:buClrTx/>
              <a:buFont typeface="Arial" panose="020B0604020202020204" pitchFamily="34" charset="0"/>
              <a:buChar char="•"/>
            </a:pPr>
            <a:r>
              <a:rPr lang="en-US" sz="2800" dirty="0"/>
              <a:t>Visually indicate any fields that contain errors.</a:t>
            </a:r>
          </a:p>
          <a:p>
            <a:pPr marL="774732" lvl="4" indent="-257449">
              <a:buFont typeface="Arial" panose="020B0604020202020204" pitchFamily="34" charset="0"/>
              <a:buChar char="•"/>
            </a:pPr>
            <a:endParaRPr lang="en-US" sz="2800" dirty="0">
              <a:solidFill>
                <a:schemeClr val="accent6"/>
              </a:solidFill>
            </a:endParaRPr>
          </a:p>
          <a:p>
            <a:endParaRPr lang="en-US" dirty="0"/>
          </a:p>
        </p:txBody>
      </p:sp>
    </p:spTree>
    <p:extLst>
      <p:ext uri="{BB962C8B-B14F-4D97-AF65-F5344CB8AC3E}">
        <p14:creationId xmlns:p14="http://schemas.microsoft.com/office/powerpoint/2010/main" val="14359186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009FDB"/>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12CB907E-C602-C34B-93F7-CA9E40714286}" type="slidenum">
              <a:rPr lang="en-US" smtClean="0"/>
              <a:pPr/>
              <a:t>31</a:t>
            </a:fld>
            <a:r>
              <a:rPr lang="en-US"/>
              <a:t> </a:t>
            </a:r>
            <a:endParaRPr lang="en-US" dirty="0"/>
          </a:p>
        </p:txBody>
      </p:sp>
      <p:sp>
        <p:nvSpPr>
          <p:cNvPr id="4" name="Title 3" title="Two-thirds content slide"/>
          <p:cNvSpPr>
            <a:spLocks noGrp="1"/>
          </p:cNvSpPr>
          <p:nvPr>
            <p:ph type="title"/>
          </p:nvPr>
        </p:nvSpPr>
        <p:spPr>
          <a:xfrm>
            <a:off x="490939" y="522778"/>
            <a:ext cx="11209064" cy="616591"/>
          </a:xfrm>
        </p:spPr>
        <p:txBody>
          <a:bodyPr/>
          <a:lstStyle/>
          <a:p>
            <a:r>
              <a:rPr lang="en-US" sz="4400" dirty="0"/>
              <a:t>Fun Fact #4</a:t>
            </a:r>
          </a:p>
        </p:txBody>
      </p:sp>
      <p:sp>
        <p:nvSpPr>
          <p:cNvPr id="6" name="Content Placeholder 5" title="Text box"/>
          <p:cNvSpPr>
            <a:spLocks noGrp="1"/>
          </p:cNvSpPr>
          <p:nvPr>
            <p:ph sz="quarter" idx="12"/>
          </p:nvPr>
        </p:nvSpPr>
        <p:spPr>
          <a:xfrm>
            <a:off x="490939" y="1991360"/>
            <a:ext cx="11209064" cy="3960177"/>
          </a:xfrm>
        </p:spPr>
        <p:txBody>
          <a:bodyPr/>
          <a:lstStyle/>
          <a:p>
            <a:r>
              <a:rPr lang="en-US" sz="4400" dirty="0"/>
              <a:t>60% of job seekers will abandon your online job application form because of the length or complexity.</a:t>
            </a:r>
          </a:p>
        </p:txBody>
      </p:sp>
      <p:sp>
        <p:nvSpPr>
          <p:cNvPr id="12" name="Oval 11" title="Section circle"/>
          <p:cNvSpPr/>
          <p:nvPr/>
        </p:nvSpPr>
        <p:spPr>
          <a:xfrm>
            <a:off x="11622635" y="278841"/>
            <a:ext cx="89459" cy="89459"/>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a:p>
        </p:txBody>
      </p:sp>
      <p:sp>
        <p:nvSpPr>
          <p:cNvPr id="13" name="Oval 12" title="Section circle"/>
          <p:cNvSpPr/>
          <p:nvPr/>
        </p:nvSpPr>
        <p:spPr>
          <a:xfrm>
            <a:off x="11507542" y="278841"/>
            <a:ext cx="89459" cy="89459"/>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a:p>
        </p:txBody>
      </p:sp>
      <p:sp>
        <p:nvSpPr>
          <p:cNvPr id="15" name="Oval 14" title="Section circle"/>
          <p:cNvSpPr/>
          <p:nvPr/>
        </p:nvSpPr>
        <p:spPr>
          <a:xfrm>
            <a:off x="11392448" y="278841"/>
            <a:ext cx="89459" cy="89459"/>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a:p>
        </p:txBody>
      </p:sp>
      <p:sp>
        <p:nvSpPr>
          <p:cNvPr id="16" name="Oval 15" title="Section circle"/>
          <p:cNvSpPr/>
          <p:nvPr/>
        </p:nvSpPr>
        <p:spPr>
          <a:xfrm>
            <a:off x="11277354" y="278841"/>
            <a:ext cx="89459" cy="89459"/>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a:p>
        </p:txBody>
      </p:sp>
      <p:sp>
        <p:nvSpPr>
          <p:cNvPr id="17" name="Oval 16" title="Section circle"/>
          <p:cNvSpPr/>
          <p:nvPr/>
        </p:nvSpPr>
        <p:spPr>
          <a:xfrm>
            <a:off x="11162260" y="278841"/>
            <a:ext cx="89459" cy="89459"/>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a:p>
        </p:txBody>
      </p:sp>
    </p:spTree>
    <p:extLst>
      <p:ext uri="{BB962C8B-B14F-4D97-AF65-F5344CB8AC3E}">
        <p14:creationId xmlns:p14="http://schemas.microsoft.com/office/powerpoint/2010/main" val="23721884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498797" y="1642533"/>
            <a:ext cx="11690027" cy="1512147"/>
          </a:xfrm>
        </p:spPr>
        <p:txBody>
          <a:bodyPr/>
          <a:lstStyle/>
          <a:p>
            <a:r>
              <a:rPr lang="en-US" sz="6600" dirty="0"/>
              <a:t>It’s All About Instructions</a:t>
            </a:r>
          </a:p>
        </p:txBody>
      </p:sp>
      <p:sp>
        <p:nvSpPr>
          <p:cNvPr id="3" name="Text Placeholder 2"/>
          <p:cNvSpPr>
            <a:spLocks noGrp="1"/>
          </p:cNvSpPr>
          <p:nvPr>
            <p:ph type="body" sz="quarter" idx="13"/>
          </p:nvPr>
        </p:nvSpPr>
        <p:spPr bwMode="white"/>
        <p:txBody>
          <a:bodyPr/>
          <a:lstStyle/>
          <a:p>
            <a:r>
              <a:rPr lang="en-US" sz="4000" dirty="0"/>
              <a:t>Help Me Help You</a:t>
            </a:r>
          </a:p>
        </p:txBody>
      </p:sp>
      <p:sp>
        <p:nvSpPr>
          <p:cNvPr id="9" name="Oval 8" title="Section circle"/>
          <p:cNvSpPr/>
          <p:nvPr/>
        </p:nvSpPr>
        <p:spPr>
          <a:xfrm>
            <a:off x="11622635" y="278841"/>
            <a:ext cx="89459" cy="89459"/>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a:p>
        </p:txBody>
      </p:sp>
      <p:sp>
        <p:nvSpPr>
          <p:cNvPr id="10" name="Oval 9" title="Section circle"/>
          <p:cNvSpPr/>
          <p:nvPr/>
        </p:nvSpPr>
        <p:spPr>
          <a:xfrm>
            <a:off x="11507542" y="278841"/>
            <a:ext cx="89459" cy="89459"/>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a:p>
        </p:txBody>
      </p:sp>
      <p:sp>
        <p:nvSpPr>
          <p:cNvPr id="11" name="Oval 10" title="Section circle"/>
          <p:cNvSpPr/>
          <p:nvPr/>
        </p:nvSpPr>
        <p:spPr>
          <a:xfrm>
            <a:off x="11392448" y="278841"/>
            <a:ext cx="89459" cy="89459"/>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a:p>
        </p:txBody>
      </p:sp>
      <p:sp>
        <p:nvSpPr>
          <p:cNvPr id="12" name="Oval 11" title="Section circle"/>
          <p:cNvSpPr/>
          <p:nvPr/>
        </p:nvSpPr>
        <p:spPr>
          <a:xfrm>
            <a:off x="11277354" y="278841"/>
            <a:ext cx="89459" cy="89459"/>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a:p>
        </p:txBody>
      </p:sp>
      <p:sp>
        <p:nvSpPr>
          <p:cNvPr id="13" name="Oval 12" title="Section circle"/>
          <p:cNvSpPr/>
          <p:nvPr/>
        </p:nvSpPr>
        <p:spPr>
          <a:xfrm>
            <a:off x="11162260" y="278841"/>
            <a:ext cx="89459" cy="89459"/>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a:p>
        </p:txBody>
      </p:sp>
    </p:spTree>
    <p:extLst>
      <p:ext uri="{BB962C8B-B14F-4D97-AF65-F5344CB8AC3E}">
        <p14:creationId xmlns:p14="http://schemas.microsoft.com/office/powerpoint/2010/main" val="30459087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D2D2D2"/>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12CB907E-C602-C34B-93F7-CA9E40714286}" type="slidenum">
              <a:rPr lang="en-US" smtClean="0"/>
              <a:pPr/>
              <a:t>33</a:t>
            </a:fld>
            <a:r>
              <a:rPr lang="en-US"/>
              <a:t> </a:t>
            </a:r>
            <a:endParaRPr lang="en-US" dirty="0"/>
          </a:p>
        </p:txBody>
      </p:sp>
      <p:sp>
        <p:nvSpPr>
          <p:cNvPr id="4" name="Title 3"/>
          <p:cNvSpPr>
            <a:spLocks noGrp="1"/>
          </p:cNvSpPr>
          <p:nvPr>
            <p:ph type="title"/>
          </p:nvPr>
        </p:nvSpPr>
        <p:spPr>
          <a:xfrm>
            <a:off x="490939" y="522778"/>
            <a:ext cx="11209064" cy="616591"/>
          </a:xfrm>
        </p:spPr>
        <p:txBody>
          <a:bodyPr/>
          <a:lstStyle/>
          <a:p>
            <a:r>
              <a:rPr lang="en-US" sz="4000" dirty="0"/>
              <a:t>Grandparent After-School Care</a:t>
            </a:r>
          </a:p>
        </p:txBody>
      </p:sp>
      <p:sp>
        <p:nvSpPr>
          <p:cNvPr id="12" name="Oval 11" title="Section circle"/>
          <p:cNvSpPr/>
          <p:nvPr/>
        </p:nvSpPr>
        <p:spPr>
          <a:xfrm>
            <a:off x="11622635" y="278841"/>
            <a:ext cx="89459" cy="89459"/>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a:p>
        </p:txBody>
      </p:sp>
      <p:sp>
        <p:nvSpPr>
          <p:cNvPr id="13" name="Oval 12" title="Section circle"/>
          <p:cNvSpPr/>
          <p:nvPr/>
        </p:nvSpPr>
        <p:spPr>
          <a:xfrm>
            <a:off x="11507542" y="278841"/>
            <a:ext cx="89459" cy="89459"/>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a:p>
        </p:txBody>
      </p:sp>
      <p:sp>
        <p:nvSpPr>
          <p:cNvPr id="14" name="Oval 13" title="Section circle"/>
          <p:cNvSpPr/>
          <p:nvPr/>
        </p:nvSpPr>
        <p:spPr>
          <a:xfrm>
            <a:off x="11392448" y="278841"/>
            <a:ext cx="89459" cy="89459"/>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a:p>
        </p:txBody>
      </p:sp>
      <p:sp>
        <p:nvSpPr>
          <p:cNvPr id="16" name="Oval 15" title="Section circle"/>
          <p:cNvSpPr/>
          <p:nvPr/>
        </p:nvSpPr>
        <p:spPr>
          <a:xfrm>
            <a:off x="11277354" y="278841"/>
            <a:ext cx="89459" cy="89459"/>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a:p>
        </p:txBody>
      </p:sp>
      <p:sp>
        <p:nvSpPr>
          <p:cNvPr id="17" name="Oval 16" title="Section circle"/>
          <p:cNvSpPr/>
          <p:nvPr/>
        </p:nvSpPr>
        <p:spPr>
          <a:xfrm>
            <a:off x="11162260" y="278841"/>
            <a:ext cx="89459" cy="89459"/>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a:p>
        </p:txBody>
      </p:sp>
      <p:pic>
        <p:nvPicPr>
          <p:cNvPr id="10" name="Content Placeholder 9">
            <a:extLst>
              <a:ext uri="{FF2B5EF4-FFF2-40B4-BE49-F238E27FC236}">
                <a16:creationId xmlns:a16="http://schemas.microsoft.com/office/drawing/2014/main" id="{FE7A9FF1-AFB8-4CDE-AC31-7B532A6C34A7}"/>
              </a:ext>
            </a:extLst>
          </p:cNvPr>
          <p:cNvPicPr>
            <a:picLocks noGrp="1" noChangeAspect="1"/>
          </p:cNvPicPr>
          <p:nvPr>
            <p:ph sz="quarter" idx="12"/>
          </p:nvPr>
        </p:nvPicPr>
        <p:blipFill>
          <a:blip r:embed="rId3"/>
          <a:stretch>
            <a:fillRect/>
          </a:stretch>
        </p:blipFill>
        <p:spPr>
          <a:xfrm>
            <a:off x="1632744" y="1264444"/>
            <a:ext cx="8924925" cy="4562475"/>
          </a:xfrm>
          <a:prstGeom prst="rect">
            <a:avLst/>
          </a:prstGeom>
        </p:spPr>
      </p:pic>
    </p:spTree>
    <p:extLst>
      <p:ext uri="{BB962C8B-B14F-4D97-AF65-F5344CB8AC3E}">
        <p14:creationId xmlns:p14="http://schemas.microsoft.com/office/powerpoint/2010/main" val="4625559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009FDB"/>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12CB907E-C602-C34B-93F7-CA9E40714286}" type="slidenum">
              <a:rPr lang="en-US" smtClean="0"/>
              <a:pPr/>
              <a:t>34</a:t>
            </a:fld>
            <a:r>
              <a:rPr lang="en-US"/>
              <a:t> </a:t>
            </a:r>
            <a:endParaRPr lang="en-US" dirty="0"/>
          </a:p>
        </p:txBody>
      </p:sp>
      <p:sp>
        <p:nvSpPr>
          <p:cNvPr id="3" name="Title 2"/>
          <p:cNvSpPr>
            <a:spLocks noGrp="1"/>
          </p:cNvSpPr>
          <p:nvPr>
            <p:ph type="title"/>
          </p:nvPr>
        </p:nvSpPr>
        <p:spPr/>
        <p:txBody>
          <a:bodyPr/>
          <a:lstStyle/>
          <a:p>
            <a:r>
              <a:rPr lang="en-US" sz="4400" dirty="0"/>
              <a:t>Fun Fact #5</a:t>
            </a:r>
          </a:p>
        </p:txBody>
      </p:sp>
      <p:sp>
        <p:nvSpPr>
          <p:cNvPr id="4" name="Content Placeholder 3"/>
          <p:cNvSpPr>
            <a:spLocks noGrp="1"/>
          </p:cNvSpPr>
          <p:nvPr>
            <p:ph sz="quarter" idx="12"/>
          </p:nvPr>
        </p:nvSpPr>
        <p:spPr>
          <a:xfrm>
            <a:off x="490939" y="1767840"/>
            <a:ext cx="11209064" cy="4183697"/>
          </a:xfrm>
        </p:spPr>
        <p:txBody>
          <a:bodyPr/>
          <a:lstStyle/>
          <a:p>
            <a:r>
              <a:rPr lang="en-US" sz="4400" dirty="0"/>
              <a:t>The travel industry has the highest form abandonment rate at 81%, followed by nonprofits (77.9%), finance (75.7%), and retail (75.8%). </a:t>
            </a:r>
          </a:p>
        </p:txBody>
      </p:sp>
    </p:spTree>
    <p:extLst>
      <p:ext uri="{BB962C8B-B14F-4D97-AF65-F5344CB8AC3E}">
        <p14:creationId xmlns:p14="http://schemas.microsoft.com/office/powerpoint/2010/main" val="12800671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498798" y="1181101"/>
            <a:ext cx="11209064" cy="1678477"/>
          </a:xfrm>
        </p:spPr>
        <p:txBody>
          <a:bodyPr/>
          <a:lstStyle/>
          <a:p>
            <a:r>
              <a:rPr lang="en-US" sz="6600" dirty="0"/>
              <a:t>It’s All About the 4 C’s of Good Form Design</a:t>
            </a:r>
          </a:p>
        </p:txBody>
      </p:sp>
      <p:sp>
        <p:nvSpPr>
          <p:cNvPr id="3" name="Text Placeholder 2"/>
          <p:cNvSpPr>
            <a:spLocks noGrp="1"/>
          </p:cNvSpPr>
          <p:nvPr>
            <p:ph type="body" sz="quarter" idx="13"/>
          </p:nvPr>
        </p:nvSpPr>
        <p:spPr bwMode="white">
          <a:xfrm>
            <a:off x="498798" y="4160840"/>
            <a:ext cx="9331002" cy="2246311"/>
          </a:xfrm>
        </p:spPr>
        <p:txBody>
          <a:bodyPr/>
          <a:lstStyle/>
          <a:p>
            <a:r>
              <a:rPr lang="en-US" sz="4000" dirty="0"/>
              <a:t>If you are going to remember one thing from this presentation, remember this…</a:t>
            </a:r>
          </a:p>
        </p:txBody>
      </p:sp>
      <p:sp>
        <p:nvSpPr>
          <p:cNvPr id="9" name="Oval 8" title="Section circle"/>
          <p:cNvSpPr/>
          <p:nvPr/>
        </p:nvSpPr>
        <p:spPr>
          <a:xfrm>
            <a:off x="11622635" y="278841"/>
            <a:ext cx="89459" cy="89459"/>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a:p>
        </p:txBody>
      </p:sp>
      <p:sp>
        <p:nvSpPr>
          <p:cNvPr id="10" name="Oval 9" title="Section circle"/>
          <p:cNvSpPr/>
          <p:nvPr/>
        </p:nvSpPr>
        <p:spPr>
          <a:xfrm>
            <a:off x="11507542" y="278841"/>
            <a:ext cx="89459" cy="89459"/>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a:p>
        </p:txBody>
      </p:sp>
      <p:sp>
        <p:nvSpPr>
          <p:cNvPr id="11" name="Oval 10" title="Section circle"/>
          <p:cNvSpPr/>
          <p:nvPr/>
        </p:nvSpPr>
        <p:spPr>
          <a:xfrm>
            <a:off x="11392448" y="278841"/>
            <a:ext cx="89459" cy="89459"/>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a:p>
        </p:txBody>
      </p:sp>
      <p:sp>
        <p:nvSpPr>
          <p:cNvPr id="12" name="Oval 11" title="Section circle"/>
          <p:cNvSpPr/>
          <p:nvPr/>
        </p:nvSpPr>
        <p:spPr>
          <a:xfrm>
            <a:off x="11277354" y="278841"/>
            <a:ext cx="89459" cy="89459"/>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a:p>
        </p:txBody>
      </p:sp>
      <p:sp>
        <p:nvSpPr>
          <p:cNvPr id="13" name="Oval 12" title="Section circle"/>
          <p:cNvSpPr/>
          <p:nvPr/>
        </p:nvSpPr>
        <p:spPr>
          <a:xfrm>
            <a:off x="11162260" y="278841"/>
            <a:ext cx="89459" cy="89459"/>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a:p>
        </p:txBody>
      </p:sp>
    </p:spTree>
    <p:extLst>
      <p:ext uri="{BB962C8B-B14F-4D97-AF65-F5344CB8AC3E}">
        <p14:creationId xmlns:p14="http://schemas.microsoft.com/office/powerpoint/2010/main" val="26381965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D2D2D2"/>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12CB907E-C602-C34B-93F7-CA9E40714286}" type="slidenum">
              <a:rPr lang="en-US" smtClean="0"/>
              <a:pPr/>
              <a:t>36</a:t>
            </a:fld>
            <a:r>
              <a:rPr lang="en-US"/>
              <a:t> </a:t>
            </a:r>
            <a:endParaRPr lang="en-US" dirty="0"/>
          </a:p>
        </p:txBody>
      </p:sp>
      <p:sp>
        <p:nvSpPr>
          <p:cNvPr id="4" name="Title 3"/>
          <p:cNvSpPr>
            <a:spLocks noGrp="1"/>
          </p:cNvSpPr>
          <p:nvPr>
            <p:ph type="title"/>
          </p:nvPr>
        </p:nvSpPr>
        <p:spPr>
          <a:xfrm>
            <a:off x="490939" y="133004"/>
            <a:ext cx="11209064" cy="1006366"/>
          </a:xfrm>
        </p:spPr>
        <p:txBody>
          <a:bodyPr/>
          <a:lstStyle/>
          <a:p>
            <a:r>
              <a:rPr lang="en-US" sz="4000" dirty="0"/>
              <a:t>The 4 C’s of Good Form Design</a:t>
            </a:r>
            <a:br>
              <a:rPr lang="en-US" dirty="0"/>
            </a:br>
            <a:r>
              <a:rPr lang="en-US" sz="2800" dirty="0"/>
              <a:t>Developed by Formulate</a:t>
            </a:r>
          </a:p>
        </p:txBody>
      </p:sp>
      <p:sp>
        <p:nvSpPr>
          <p:cNvPr id="3" name="Content Placeholder 2"/>
          <p:cNvSpPr>
            <a:spLocks noGrp="1"/>
          </p:cNvSpPr>
          <p:nvPr>
            <p:ph sz="quarter" idx="12"/>
          </p:nvPr>
        </p:nvSpPr>
        <p:spPr>
          <a:xfrm>
            <a:off x="490939" y="1862051"/>
            <a:ext cx="11209064" cy="4089486"/>
          </a:xfrm>
        </p:spPr>
        <p:txBody>
          <a:bodyPr/>
          <a:lstStyle/>
          <a:p>
            <a:pPr marL="457200" indent="-457200">
              <a:lnSpc>
                <a:spcPct val="100000"/>
              </a:lnSpc>
              <a:spcAft>
                <a:spcPts val="3000"/>
              </a:spcAft>
              <a:buClr>
                <a:schemeClr val="tx2"/>
              </a:buClr>
              <a:buAutoNum type="arabicPeriod"/>
            </a:pPr>
            <a:r>
              <a:rPr lang="en-US" sz="2800" dirty="0"/>
              <a:t>Clear</a:t>
            </a:r>
          </a:p>
          <a:p>
            <a:pPr marL="457200" indent="-457200">
              <a:lnSpc>
                <a:spcPct val="100000"/>
              </a:lnSpc>
              <a:spcAft>
                <a:spcPts val="3000"/>
              </a:spcAft>
              <a:buClr>
                <a:schemeClr val="tx2"/>
              </a:buClr>
              <a:buAutoNum type="arabicPeriod"/>
            </a:pPr>
            <a:r>
              <a:rPr lang="en-US" sz="2800" dirty="0"/>
              <a:t>Concise</a:t>
            </a:r>
          </a:p>
          <a:p>
            <a:pPr marL="457200" indent="-457200">
              <a:lnSpc>
                <a:spcPct val="100000"/>
              </a:lnSpc>
              <a:spcAft>
                <a:spcPts val="3000"/>
              </a:spcAft>
              <a:buClr>
                <a:schemeClr val="tx2"/>
              </a:buClr>
              <a:buAutoNum type="arabicPeriod"/>
            </a:pPr>
            <a:r>
              <a:rPr lang="en-US" sz="2800" dirty="0"/>
              <a:t>Clever</a:t>
            </a:r>
          </a:p>
          <a:p>
            <a:pPr marL="457200" indent="-457200">
              <a:lnSpc>
                <a:spcPct val="100000"/>
              </a:lnSpc>
              <a:spcAft>
                <a:spcPts val="3000"/>
              </a:spcAft>
              <a:buClr>
                <a:schemeClr val="tx2"/>
              </a:buClr>
              <a:buAutoNum type="arabicPeriod"/>
            </a:pPr>
            <a:r>
              <a:rPr lang="en-US" sz="2800" dirty="0"/>
              <a:t>Cooperative</a:t>
            </a:r>
          </a:p>
        </p:txBody>
      </p:sp>
      <p:sp>
        <p:nvSpPr>
          <p:cNvPr id="13" name="Oval 12" title="Section circle"/>
          <p:cNvSpPr/>
          <p:nvPr/>
        </p:nvSpPr>
        <p:spPr>
          <a:xfrm>
            <a:off x="11622635" y="278841"/>
            <a:ext cx="89459" cy="89459"/>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a:p>
        </p:txBody>
      </p:sp>
      <p:sp>
        <p:nvSpPr>
          <p:cNvPr id="14" name="Oval 13" title="Section circle"/>
          <p:cNvSpPr/>
          <p:nvPr/>
        </p:nvSpPr>
        <p:spPr>
          <a:xfrm>
            <a:off x="11507542" y="278841"/>
            <a:ext cx="89459" cy="89459"/>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a:p>
        </p:txBody>
      </p:sp>
      <p:sp>
        <p:nvSpPr>
          <p:cNvPr id="15" name="Oval 14" title="Section circle"/>
          <p:cNvSpPr/>
          <p:nvPr/>
        </p:nvSpPr>
        <p:spPr>
          <a:xfrm>
            <a:off x="11392448" y="278841"/>
            <a:ext cx="89459" cy="89459"/>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a:p>
        </p:txBody>
      </p:sp>
      <p:sp>
        <p:nvSpPr>
          <p:cNvPr id="16" name="Oval 15" title="Section circle"/>
          <p:cNvSpPr/>
          <p:nvPr/>
        </p:nvSpPr>
        <p:spPr>
          <a:xfrm>
            <a:off x="11277354" y="278841"/>
            <a:ext cx="89459" cy="89459"/>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a:p>
        </p:txBody>
      </p:sp>
      <p:sp>
        <p:nvSpPr>
          <p:cNvPr id="17" name="Oval 16" title="Section circle"/>
          <p:cNvSpPr/>
          <p:nvPr/>
        </p:nvSpPr>
        <p:spPr>
          <a:xfrm>
            <a:off x="11162260" y="278841"/>
            <a:ext cx="89459" cy="89459"/>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a:p>
        </p:txBody>
      </p:sp>
    </p:spTree>
    <p:extLst>
      <p:ext uri="{BB962C8B-B14F-4D97-AF65-F5344CB8AC3E}">
        <p14:creationId xmlns:p14="http://schemas.microsoft.com/office/powerpoint/2010/main" val="7796337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009FDB"/>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12CB907E-C602-C34B-93F7-CA9E40714286}" type="slidenum">
              <a:rPr lang="en-US" smtClean="0"/>
              <a:pPr/>
              <a:t>37</a:t>
            </a:fld>
            <a:r>
              <a:rPr lang="en-US"/>
              <a:t> </a:t>
            </a:r>
            <a:endParaRPr lang="en-US" dirty="0"/>
          </a:p>
        </p:txBody>
      </p:sp>
      <p:sp>
        <p:nvSpPr>
          <p:cNvPr id="4" name="Title 3" title="Two-thirds content slide"/>
          <p:cNvSpPr>
            <a:spLocks noGrp="1"/>
          </p:cNvSpPr>
          <p:nvPr>
            <p:ph type="title"/>
          </p:nvPr>
        </p:nvSpPr>
        <p:spPr>
          <a:xfrm>
            <a:off x="490939" y="522778"/>
            <a:ext cx="11209064" cy="858981"/>
          </a:xfrm>
        </p:spPr>
        <p:txBody>
          <a:bodyPr/>
          <a:lstStyle/>
          <a:p>
            <a:r>
              <a:rPr lang="en-US" sz="4400" dirty="0"/>
              <a:t>Fun Fact #6</a:t>
            </a:r>
          </a:p>
        </p:txBody>
      </p:sp>
      <p:sp>
        <p:nvSpPr>
          <p:cNvPr id="6" name="Content Placeholder 5" title="Text box"/>
          <p:cNvSpPr>
            <a:spLocks noGrp="1"/>
          </p:cNvSpPr>
          <p:nvPr>
            <p:ph sz="quarter" idx="12"/>
          </p:nvPr>
        </p:nvSpPr>
        <p:spPr>
          <a:xfrm>
            <a:off x="490939" y="2194560"/>
            <a:ext cx="11209064" cy="3756977"/>
          </a:xfrm>
        </p:spPr>
        <p:txBody>
          <a:bodyPr/>
          <a:lstStyle/>
          <a:p>
            <a:r>
              <a:rPr lang="en-US" sz="4400" dirty="0"/>
              <a:t>37% of people will abandon a form asking for their phone number, unless the field is optional, which nearly doubles completions. </a:t>
            </a:r>
          </a:p>
        </p:txBody>
      </p:sp>
      <p:sp>
        <p:nvSpPr>
          <p:cNvPr id="12" name="Oval 11" title="Section circle"/>
          <p:cNvSpPr/>
          <p:nvPr/>
        </p:nvSpPr>
        <p:spPr>
          <a:xfrm>
            <a:off x="11622635" y="278841"/>
            <a:ext cx="89459" cy="89459"/>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a:p>
        </p:txBody>
      </p:sp>
      <p:sp>
        <p:nvSpPr>
          <p:cNvPr id="13" name="Oval 12" title="Section circle"/>
          <p:cNvSpPr/>
          <p:nvPr/>
        </p:nvSpPr>
        <p:spPr>
          <a:xfrm>
            <a:off x="11507542" y="278841"/>
            <a:ext cx="89459" cy="89459"/>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a:p>
        </p:txBody>
      </p:sp>
      <p:sp>
        <p:nvSpPr>
          <p:cNvPr id="15" name="Oval 14" title="Section circle"/>
          <p:cNvSpPr/>
          <p:nvPr/>
        </p:nvSpPr>
        <p:spPr>
          <a:xfrm>
            <a:off x="11392448" y="278841"/>
            <a:ext cx="89459" cy="89459"/>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a:p>
        </p:txBody>
      </p:sp>
      <p:sp>
        <p:nvSpPr>
          <p:cNvPr id="16" name="Oval 15" title="Section circle"/>
          <p:cNvSpPr/>
          <p:nvPr/>
        </p:nvSpPr>
        <p:spPr>
          <a:xfrm>
            <a:off x="11277354" y="278841"/>
            <a:ext cx="89459" cy="89459"/>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a:p>
        </p:txBody>
      </p:sp>
      <p:sp>
        <p:nvSpPr>
          <p:cNvPr id="17" name="Oval 16" title="Section circle"/>
          <p:cNvSpPr/>
          <p:nvPr/>
        </p:nvSpPr>
        <p:spPr>
          <a:xfrm>
            <a:off x="11162260" y="278841"/>
            <a:ext cx="89459" cy="89459"/>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a:p>
        </p:txBody>
      </p:sp>
    </p:spTree>
    <p:extLst>
      <p:ext uri="{BB962C8B-B14F-4D97-AF65-F5344CB8AC3E}">
        <p14:creationId xmlns:p14="http://schemas.microsoft.com/office/powerpoint/2010/main" val="34982670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99087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D2D2D2"/>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12CB907E-C602-C34B-93F7-CA9E40714286}" type="slidenum">
              <a:rPr lang="en-US" smtClean="0"/>
              <a:pPr/>
              <a:t>39</a:t>
            </a:fld>
            <a:r>
              <a:rPr lang="en-US"/>
              <a:t> </a:t>
            </a:r>
            <a:endParaRPr lang="en-US" dirty="0"/>
          </a:p>
        </p:txBody>
      </p:sp>
      <p:sp>
        <p:nvSpPr>
          <p:cNvPr id="10" name="Title 9"/>
          <p:cNvSpPr>
            <a:spLocks noGrp="1"/>
          </p:cNvSpPr>
          <p:nvPr>
            <p:ph type="title"/>
          </p:nvPr>
        </p:nvSpPr>
        <p:spPr>
          <a:xfrm>
            <a:off x="490939" y="232756"/>
            <a:ext cx="11209064" cy="632229"/>
          </a:xfrm>
        </p:spPr>
        <p:txBody>
          <a:bodyPr/>
          <a:lstStyle/>
          <a:p>
            <a:r>
              <a:rPr lang="en-US" sz="4000" dirty="0"/>
              <a:t>Resources</a:t>
            </a:r>
          </a:p>
        </p:txBody>
      </p:sp>
      <p:sp>
        <p:nvSpPr>
          <p:cNvPr id="11" name="Content Placeholder 10"/>
          <p:cNvSpPr>
            <a:spLocks noGrp="1"/>
          </p:cNvSpPr>
          <p:nvPr>
            <p:ph sz="quarter" idx="12"/>
          </p:nvPr>
        </p:nvSpPr>
        <p:spPr/>
        <p:txBody>
          <a:bodyPr/>
          <a:lstStyle/>
          <a:p>
            <a:pPr>
              <a:lnSpc>
                <a:spcPct val="100000"/>
              </a:lnSpc>
              <a:spcAft>
                <a:spcPts val="0"/>
              </a:spcAft>
            </a:pPr>
            <a:r>
              <a:rPr lang="en-US" sz="2800" dirty="0">
                <a:latin typeface="Verdana" panose="020B0604030504040204" pitchFamily="34" charset="0"/>
                <a:ea typeface="Verdana" panose="020B0604030504040204" pitchFamily="34" charset="0"/>
                <a:cs typeface="Verdana" panose="020B0604030504040204" pitchFamily="34" charset="0"/>
              </a:rPr>
              <a:t>Fun Facts</a:t>
            </a:r>
          </a:p>
          <a:p>
            <a:pPr marL="285750" indent="-285750">
              <a:lnSpc>
                <a:spcPct val="100000"/>
              </a:lnSpc>
              <a:spcAft>
                <a:spcPts val="1200"/>
              </a:spcAft>
              <a:buClr>
                <a:schemeClr val="tx2"/>
              </a:buClr>
              <a:buFont typeface="Wingdings" panose="05000000000000000000" pitchFamily="2" charset="2"/>
              <a:buChar char="§"/>
            </a:pPr>
            <a:r>
              <a:rPr lang="en-US" dirty="0">
                <a:latin typeface="Verdana" panose="020B0604030504040204" pitchFamily="34" charset="0"/>
                <a:ea typeface="Verdana" panose="020B0604030504040204" pitchFamily="34" charset="0"/>
                <a:cs typeface="Verdana" panose="020B0604030504040204" pitchFamily="34" charset="0"/>
                <a:hlinkClick r:id="rId3"/>
              </a:rPr>
              <a:t>https://wpforms.com/online-form-statistics-facts/</a:t>
            </a:r>
            <a:r>
              <a:rPr lang="en-US" dirty="0">
                <a:latin typeface="Verdana" panose="020B0604030504040204" pitchFamily="34" charset="0"/>
                <a:ea typeface="Verdana" panose="020B0604030504040204" pitchFamily="34" charset="0"/>
                <a:cs typeface="Verdana" panose="020B0604030504040204" pitchFamily="34" charset="0"/>
              </a:rPr>
              <a:t> </a:t>
            </a:r>
          </a:p>
          <a:p>
            <a:pPr>
              <a:lnSpc>
                <a:spcPct val="100000"/>
              </a:lnSpc>
              <a:spcAft>
                <a:spcPts val="0"/>
              </a:spcAft>
            </a:pPr>
            <a:r>
              <a:rPr lang="en-US" sz="2800" dirty="0">
                <a:latin typeface="Verdana" panose="020B0604030504040204" pitchFamily="34" charset="0"/>
                <a:ea typeface="Verdana" panose="020B0604030504040204" pitchFamily="34" charset="0"/>
                <a:cs typeface="Verdana" panose="020B0604030504040204" pitchFamily="34" charset="0"/>
              </a:rPr>
              <a:t>4 C’s of Good Form Design</a:t>
            </a:r>
          </a:p>
          <a:p>
            <a:pPr marL="285750" indent="-285750">
              <a:lnSpc>
                <a:spcPct val="100000"/>
              </a:lnSpc>
              <a:spcAft>
                <a:spcPts val="0"/>
              </a:spcAft>
              <a:buClr>
                <a:schemeClr val="tx2"/>
              </a:buClr>
              <a:buFont typeface="Wingdings" panose="05000000000000000000" pitchFamily="2" charset="2"/>
              <a:buChar char="§"/>
            </a:pPr>
            <a:r>
              <a:rPr lang="en-US" dirty="0">
                <a:latin typeface="Verdana" panose="020B0604030504040204" pitchFamily="34" charset="0"/>
                <a:ea typeface="Verdana" panose="020B0604030504040204" pitchFamily="34" charset="0"/>
                <a:cs typeface="Verdana" panose="020B0604030504040204" pitchFamily="34" charset="0"/>
                <a:hlinkClick r:id="rId4"/>
              </a:rPr>
              <a:t>http://www.formulate.com/au/blog/what-makes-a-good-form</a:t>
            </a:r>
            <a:endParaRPr lang="en-US"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8908616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2D2D2"/>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12CB907E-C602-C34B-93F7-CA9E40714286}" type="slidenum">
              <a:rPr lang="en-US" smtClean="0">
                <a:solidFill>
                  <a:srgbClr val="000000"/>
                </a:solidFill>
              </a:rPr>
              <a:pPr/>
              <a:t>4</a:t>
            </a:fld>
            <a:r>
              <a:rPr lang="en-US">
                <a:solidFill>
                  <a:srgbClr val="000000"/>
                </a:solidFill>
              </a:rPr>
              <a:t> </a:t>
            </a:r>
            <a:endParaRPr lang="en-US" dirty="0">
              <a:solidFill>
                <a:srgbClr val="000000"/>
              </a:solidFill>
            </a:endParaRPr>
          </a:p>
        </p:txBody>
      </p:sp>
      <p:sp>
        <p:nvSpPr>
          <p:cNvPr id="3" name="Title 2"/>
          <p:cNvSpPr>
            <a:spLocks noGrp="1"/>
          </p:cNvSpPr>
          <p:nvPr>
            <p:ph type="title"/>
          </p:nvPr>
        </p:nvSpPr>
        <p:spPr>
          <a:xfrm>
            <a:off x="488897" y="31262"/>
            <a:ext cx="8408988" cy="907198"/>
          </a:xfrm>
        </p:spPr>
        <p:txBody>
          <a:bodyPr/>
          <a:lstStyle/>
          <a:p>
            <a:r>
              <a:rPr lang="en-US" sz="4000" dirty="0"/>
              <a:t>Types of Form Elements - </a:t>
            </a:r>
            <a:r>
              <a:rPr lang="en-US" sz="4000" i="1" dirty="0"/>
              <a:t>Inputs</a:t>
            </a:r>
          </a:p>
        </p:txBody>
      </p:sp>
      <p:sp>
        <p:nvSpPr>
          <p:cNvPr id="4" name="Content Placeholder 3"/>
          <p:cNvSpPr>
            <a:spLocks noGrp="1"/>
          </p:cNvSpPr>
          <p:nvPr>
            <p:ph sz="quarter" idx="12"/>
          </p:nvPr>
        </p:nvSpPr>
        <p:spPr>
          <a:xfrm>
            <a:off x="488897" y="911524"/>
            <a:ext cx="9810803" cy="5146323"/>
          </a:xfrm>
        </p:spPr>
        <p:txBody>
          <a:bodyPr/>
          <a:lstStyle/>
          <a:p>
            <a:pPr>
              <a:lnSpc>
                <a:spcPct val="100000"/>
              </a:lnSpc>
              <a:spcAft>
                <a:spcPts val="4200"/>
              </a:spcAft>
            </a:pPr>
            <a:r>
              <a:rPr lang="en-US" sz="2800" dirty="0">
                <a:latin typeface="Arial" panose="020B0604020202020204" pitchFamily="34" charset="0"/>
                <a:cs typeface="Arial" panose="020B0604020202020204" pitchFamily="34" charset="0"/>
              </a:rPr>
              <a:t>Input</a:t>
            </a:r>
            <a:r>
              <a:rPr lang="en-US" sz="2800" dirty="0"/>
              <a:t> </a:t>
            </a:r>
            <a:r>
              <a:rPr lang="en-US" sz="2800" dirty="0">
                <a:latin typeface="Courier New" panose="02070309020205020404" pitchFamily="49" charset="0"/>
                <a:cs typeface="Courier New" panose="02070309020205020404" pitchFamily="49" charset="0"/>
              </a:rPr>
              <a:t>&lt;input&gt;</a:t>
            </a:r>
          </a:p>
          <a:p>
            <a:pPr marL="571500" lvl="2" indent="-342900">
              <a:spcAft>
                <a:spcPts val="4200"/>
              </a:spcAft>
              <a:buClrTx/>
              <a:buFont typeface="Arial" panose="020B0604020202020204" pitchFamily="34" charset="0"/>
              <a:buChar char="•"/>
            </a:pPr>
            <a:r>
              <a:rPr lang="en-US" sz="2800" dirty="0">
                <a:latin typeface="Arial" panose="020B0604020202020204" pitchFamily="34" charset="0"/>
                <a:cs typeface="Arial" panose="020B0604020202020204" pitchFamily="34" charset="0"/>
              </a:rPr>
              <a:t>Text</a:t>
            </a:r>
            <a:r>
              <a:rPr lang="en-US" sz="2800" dirty="0"/>
              <a:t> </a:t>
            </a:r>
            <a:r>
              <a:rPr lang="en-US" sz="2800" dirty="0">
                <a:latin typeface="Courier New" panose="02070309020205020404" pitchFamily="49" charset="0"/>
                <a:cs typeface="Courier New" panose="02070309020205020404" pitchFamily="49" charset="0"/>
              </a:rPr>
              <a:t>&lt;input type="text"/&gt;</a:t>
            </a:r>
            <a:r>
              <a:rPr lang="en-US" sz="2800" dirty="0"/>
              <a:t> </a:t>
            </a:r>
          </a:p>
          <a:p>
            <a:pPr marL="571500" lvl="2" indent="-342900">
              <a:spcAft>
                <a:spcPts val="4200"/>
              </a:spcAft>
              <a:buClrTx/>
              <a:buFont typeface="Arial" panose="020B0604020202020204" pitchFamily="34" charset="0"/>
              <a:buChar char="•"/>
            </a:pPr>
            <a:r>
              <a:rPr lang="en-US" sz="2800" dirty="0">
                <a:latin typeface="Arial" panose="020B0604020202020204" pitchFamily="34" charset="0"/>
                <a:cs typeface="Arial" panose="020B0604020202020204" pitchFamily="34" charset="0"/>
              </a:rPr>
              <a:t>Password</a:t>
            </a:r>
            <a:r>
              <a:rPr lang="en-US" sz="2800" dirty="0"/>
              <a:t> </a:t>
            </a:r>
            <a:r>
              <a:rPr lang="en-US" sz="2800" dirty="0">
                <a:latin typeface="Courier New" panose="02070309020205020404" pitchFamily="49" charset="0"/>
                <a:cs typeface="Courier New" panose="02070309020205020404" pitchFamily="49" charset="0"/>
              </a:rPr>
              <a:t>&lt;input type="password"/&gt; </a:t>
            </a:r>
          </a:p>
          <a:p>
            <a:pPr marL="571500" lvl="2" indent="-342900">
              <a:spcAft>
                <a:spcPts val="4200"/>
              </a:spcAft>
              <a:buClrTx/>
              <a:buFont typeface="Arial" panose="020B0604020202020204" pitchFamily="34" charset="0"/>
              <a:buChar char="•"/>
            </a:pPr>
            <a:r>
              <a:rPr lang="en-US" sz="2800" dirty="0">
                <a:latin typeface="Arial" panose="020B0604020202020204" pitchFamily="34" charset="0"/>
                <a:cs typeface="Arial" panose="020B0604020202020204" pitchFamily="34" charset="0"/>
              </a:rPr>
              <a:t>Radio buttons </a:t>
            </a:r>
            <a:r>
              <a:rPr lang="en-US" sz="2800" dirty="0">
                <a:latin typeface="Courier New" panose="02070309020205020404" pitchFamily="49" charset="0"/>
                <a:cs typeface="Courier New" panose="02070309020205020404" pitchFamily="49" charset="0"/>
              </a:rPr>
              <a:t>&lt;input type="radio"/&gt;</a:t>
            </a:r>
          </a:p>
          <a:p>
            <a:pPr marL="571500" lvl="2" indent="-342900">
              <a:spcAft>
                <a:spcPts val="4200"/>
              </a:spcAft>
              <a:buClrTx/>
              <a:buFont typeface="Arial" panose="020B0604020202020204" pitchFamily="34" charset="0"/>
              <a:buChar char="•"/>
            </a:pPr>
            <a:r>
              <a:rPr lang="en-US" sz="2800" dirty="0">
                <a:latin typeface="Arial" panose="020B0604020202020204" pitchFamily="34" charset="0"/>
                <a:cs typeface="Arial" panose="020B0604020202020204" pitchFamily="34" charset="0"/>
              </a:rPr>
              <a:t>Checkboxes</a:t>
            </a:r>
            <a:r>
              <a:rPr lang="en-US" sz="2800" dirty="0"/>
              <a:t> </a:t>
            </a:r>
            <a:r>
              <a:rPr lang="en-US" sz="2800" dirty="0">
                <a:latin typeface="Courier New" panose="02070309020205020404" pitchFamily="49" charset="0"/>
                <a:cs typeface="Courier New" panose="02070309020205020404" pitchFamily="49" charset="0"/>
              </a:rPr>
              <a:t>&lt;input type="checkbox"/&gt;</a:t>
            </a:r>
          </a:p>
          <a:p>
            <a:pPr marL="571500" lvl="2" indent="-342900">
              <a:spcAft>
                <a:spcPts val="4200"/>
              </a:spcAft>
              <a:buClrTx/>
              <a:buFont typeface="Arial" panose="020B0604020202020204" pitchFamily="34" charset="0"/>
              <a:buChar char="•"/>
            </a:pPr>
            <a:r>
              <a:rPr lang="en-US" sz="2800" dirty="0">
                <a:latin typeface="Arial" panose="020B0604020202020204" pitchFamily="34" charset="0"/>
                <a:cs typeface="Arial" panose="020B0604020202020204" pitchFamily="34" charset="0"/>
              </a:rPr>
              <a:t>Submit button </a:t>
            </a:r>
            <a:r>
              <a:rPr lang="en-US" sz="2800" dirty="0">
                <a:latin typeface="Courier New" panose="02070309020205020404" pitchFamily="49" charset="0"/>
                <a:cs typeface="Courier New" panose="02070309020205020404" pitchFamily="49" charset="0"/>
              </a:rPr>
              <a:t>&lt;input type="submit"/&gt;</a:t>
            </a:r>
          </a:p>
        </p:txBody>
      </p:sp>
      <p:pic>
        <p:nvPicPr>
          <p:cNvPr id="5" name="Picture 4" title="First name form fiel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4568" y="1723472"/>
            <a:ext cx="3660587" cy="4750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2" descr="C:\Users\phillipsl\Documents\team accessibility training\form-pwd.jpg" title="Password form fiel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25744" y="2820773"/>
            <a:ext cx="2628736" cy="38469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7" name="Picture 3" descr="C:\Users\phillipsl\Documents\team accessibility training\form-radio.jpg" title="radio button &quot;male&quo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25744" y="3787317"/>
            <a:ext cx="1047750" cy="3143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8" name="Picture 4" descr="C:\Users\phillipsl\Documents\team accessibility training\form-cb.jpg" title="checkbox &quot;I have a bike&quo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06744" y="4803241"/>
            <a:ext cx="1821521" cy="27391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9" name="Picture 5" title="submit butt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706744" y="5619335"/>
            <a:ext cx="818256" cy="43250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2951614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12CB907E-C602-C34B-93F7-CA9E40714286}" type="slidenum">
              <a:rPr lang="en-US" smtClean="0">
                <a:solidFill>
                  <a:srgbClr val="000000"/>
                </a:solidFill>
              </a:rPr>
              <a:pPr/>
              <a:t>5</a:t>
            </a:fld>
            <a:r>
              <a:rPr lang="en-US">
                <a:solidFill>
                  <a:srgbClr val="000000"/>
                </a:solidFill>
              </a:rPr>
              <a:t> </a:t>
            </a:r>
            <a:endParaRPr lang="en-US" dirty="0">
              <a:solidFill>
                <a:srgbClr val="000000"/>
              </a:solidFill>
            </a:endParaRPr>
          </a:p>
        </p:txBody>
      </p:sp>
      <p:sp>
        <p:nvSpPr>
          <p:cNvPr id="3" name="Title 2"/>
          <p:cNvSpPr>
            <a:spLocks noGrp="1"/>
          </p:cNvSpPr>
          <p:nvPr>
            <p:ph type="title"/>
          </p:nvPr>
        </p:nvSpPr>
        <p:spPr>
          <a:xfrm>
            <a:off x="488897" y="187677"/>
            <a:ext cx="8408988" cy="907198"/>
          </a:xfrm>
        </p:spPr>
        <p:txBody>
          <a:bodyPr/>
          <a:lstStyle/>
          <a:p>
            <a:r>
              <a:rPr lang="en-US" sz="4000" dirty="0"/>
              <a:t>Other Types of Form Elements</a:t>
            </a:r>
          </a:p>
        </p:txBody>
      </p:sp>
      <p:sp>
        <p:nvSpPr>
          <p:cNvPr id="4" name="Content Placeholder 3"/>
          <p:cNvSpPr>
            <a:spLocks noGrp="1"/>
          </p:cNvSpPr>
          <p:nvPr>
            <p:ph sz="quarter" idx="12"/>
          </p:nvPr>
        </p:nvSpPr>
        <p:spPr>
          <a:xfrm>
            <a:off x="488897" y="1143001"/>
            <a:ext cx="9810803" cy="5391716"/>
          </a:xfrm>
        </p:spPr>
        <p:txBody>
          <a:bodyPr/>
          <a:lstStyle/>
          <a:p>
            <a:pPr marL="342900" indent="-342900">
              <a:lnSpc>
                <a:spcPct val="100000"/>
              </a:lnSpc>
              <a:spcAft>
                <a:spcPts val="5400"/>
              </a:spcAft>
              <a:buClrTx/>
              <a:buFont typeface="Arial" panose="020B0604020202020204" pitchFamily="34" charset="0"/>
              <a:buChar char="•"/>
            </a:pPr>
            <a:r>
              <a:rPr lang="en-US" sz="2800" dirty="0">
                <a:latin typeface="Arial" panose="020B0604020202020204" pitchFamily="34" charset="0"/>
                <a:cs typeface="Arial" panose="020B0604020202020204" pitchFamily="34" charset="0"/>
              </a:rPr>
              <a:t>Textarea</a:t>
            </a:r>
            <a:r>
              <a:rPr lang="en-US" sz="2800" dirty="0"/>
              <a:t> </a:t>
            </a:r>
            <a:r>
              <a:rPr lang="en-US" sz="2800" dirty="0">
                <a:latin typeface="Courier New" panose="02070309020205020404" pitchFamily="49" charset="0"/>
                <a:cs typeface="Courier New" panose="02070309020205020404" pitchFamily="49" charset="0"/>
              </a:rPr>
              <a:t>&lt;</a:t>
            </a:r>
            <a:r>
              <a:rPr lang="en-US" sz="2800" dirty="0" err="1">
                <a:latin typeface="Courier New" panose="02070309020205020404" pitchFamily="49" charset="0"/>
                <a:cs typeface="Courier New" panose="02070309020205020404" pitchFamily="49" charset="0"/>
              </a:rPr>
              <a:t>textarea</a:t>
            </a:r>
            <a:r>
              <a:rPr lang="en-US" sz="2800" dirty="0">
                <a:latin typeface="Courier New" panose="02070309020205020404" pitchFamily="49" charset="0"/>
                <a:cs typeface="Courier New" panose="02070309020205020404" pitchFamily="49" charset="0"/>
              </a:rPr>
              <a:t>/&gt;</a:t>
            </a:r>
          </a:p>
          <a:p>
            <a:pPr marL="342900" indent="-342900">
              <a:buClrTx/>
              <a:buFont typeface="Arial" panose="020B0604020202020204" pitchFamily="34" charset="0"/>
              <a:buChar char="•"/>
            </a:pPr>
            <a:r>
              <a:rPr lang="en-US" sz="2800" dirty="0">
                <a:latin typeface="Arial" panose="020B0604020202020204" pitchFamily="34" charset="0"/>
                <a:cs typeface="Arial" panose="020B0604020202020204" pitchFamily="34" charset="0"/>
              </a:rPr>
              <a:t>Select </a:t>
            </a:r>
          </a:p>
          <a:p>
            <a:pPr>
              <a:spcAft>
                <a:spcPts val="0"/>
              </a:spcAft>
            </a:pPr>
            <a:r>
              <a:rPr lang="en-US" sz="2800" dirty="0"/>
              <a:t>	</a:t>
            </a:r>
            <a:r>
              <a:rPr lang="en-US" sz="2800" dirty="0">
                <a:latin typeface="Courier New" panose="02070309020205020404" pitchFamily="49" charset="0"/>
                <a:cs typeface="Courier New" panose="02070309020205020404" pitchFamily="49" charset="0"/>
              </a:rPr>
              <a:t>&lt;select&gt;</a:t>
            </a:r>
          </a:p>
          <a:p>
            <a:pPr>
              <a:spcAft>
                <a:spcPts val="0"/>
              </a:spcAft>
            </a:pPr>
            <a:r>
              <a:rPr lang="en-US" sz="2800" dirty="0">
                <a:latin typeface="Courier New" panose="02070309020205020404" pitchFamily="49" charset="0"/>
                <a:cs typeface="Courier New" panose="02070309020205020404" pitchFamily="49" charset="0"/>
              </a:rPr>
              <a:t>		&lt;option&gt;first&lt;/option&gt;</a:t>
            </a:r>
          </a:p>
          <a:p>
            <a:pPr>
              <a:lnSpc>
                <a:spcPct val="100000"/>
              </a:lnSpc>
              <a:spcAft>
                <a:spcPts val="5400"/>
              </a:spcAft>
            </a:pPr>
            <a:r>
              <a:rPr lang="en-US" sz="2800" dirty="0">
                <a:latin typeface="Courier New" panose="02070309020205020404" pitchFamily="49" charset="0"/>
                <a:cs typeface="Courier New" panose="02070309020205020404" pitchFamily="49" charset="0"/>
              </a:rPr>
              <a:t>	&lt;/select&gt;</a:t>
            </a:r>
          </a:p>
          <a:p>
            <a:pPr marL="342900" indent="-342900">
              <a:lnSpc>
                <a:spcPct val="100000"/>
              </a:lnSpc>
              <a:spcAft>
                <a:spcPts val="5400"/>
              </a:spcAft>
              <a:buClrTx/>
              <a:buFont typeface="Arial" panose="020B0604020202020204" pitchFamily="34" charset="0"/>
              <a:buChar char="•"/>
            </a:pPr>
            <a:r>
              <a:rPr lang="en-US" sz="2800" dirty="0"/>
              <a:t> </a:t>
            </a:r>
            <a:r>
              <a:rPr lang="en-US" sz="2800" dirty="0">
                <a:latin typeface="Arial" panose="020B0604020202020204" pitchFamily="34" charset="0"/>
                <a:cs typeface="Arial" panose="020B0604020202020204" pitchFamily="34" charset="0"/>
              </a:rPr>
              <a:t>Button  </a:t>
            </a:r>
            <a:r>
              <a:rPr lang="en-US" sz="2800" dirty="0">
                <a:latin typeface="Courier New" panose="02070309020205020404" pitchFamily="49" charset="0"/>
                <a:cs typeface="Courier New" panose="02070309020205020404" pitchFamily="49" charset="0"/>
              </a:rPr>
              <a:t>&lt;button type="button"&gt;button&lt;/button&gt;</a:t>
            </a:r>
          </a:p>
          <a:p>
            <a:pPr marL="342900" indent="-342900">
              <a:buClr>
                <a:srgbClr val="191919"/>
              </a:buClr>
              <a:buFont typeface="Arial" panose="020B0604020202020204" pitchFamily="34" charset="0"/>
              <a:buChar char="•"/>
            </a:pPr>
            <a:r>
              <a:rPr lang="en-US" sz="2800" dirty="0">
                <a:latin typeface="Arial" panose="020B0604020202020204" pitchFamily="34" charset="0"/>
                <a:cs typeface="Arial" panose="020B0604020202020204" pitchFamily="34" charset="0"/>
              </a:rPr>
              <a:t>Image Buttons </a:t>
            </a:r>
            <a:r>
              <a:rPr lang="en-US" sz="2800" dirty="0">
                <a:latin typeface="Courier New" panose="02070309020205020404" pitchFamily="49" charset="0"/>
                <a:cs typeface="Courier New" panose="02070309020205020404" pitchFamily="49" charset="0"/>
              </a:rPr>
              <a:t>&lt;input type="image"&gt;</a:t>
            </a: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5341" y="1143001"/>
            <a:ext cx="3402012" cy="4699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1" name="Picture 6" title="select box with &quot;first&quot; as current selec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00457" y="3009104"/>
            <a:ext cx="1495425" cy="45742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2" name="Picture 11"/>
          <p:cNvPicPr>
            <a:picLocks noChangeAspect="1"/>
          </p:cNvPicPr>
          <p:nvPr/>
        </p:nvPicPr>
        <p:blipFill>
          <a:blip r:embed="rId5"/>
          <a:stretch>
            <a:fillRect/>
          </a:stretch>
        </p:blipFill>
        <p:spPr>
          <a:xfrm>
            <a:off x="10253363" y="4476750"/>
            <a:ext cx="1123459" cy="50891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90751" y="5506789"/>
            <a:ext cx="714730" cy="7147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136632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2D2D2"/>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12CB907E-C602-C34B-93F7-CA9E40714286}" type="slidenum">
              <a:rPr lang="en-US" smtClean="0">
                <a:solidFill>
                  <a:srgbClr val="000000"/>
                </a:solidFill>
              </a:rPr>
              <a:pPr/>
              <a:t>6</a:t>
            </a:fld>
            <a:r>
              <a:rPr lang="en-US">
                <a:solidFill>
                  <a:srgbClr val="000000"/>
                </a:solidFill>
              </a:rPr>
              <a:t> </a:t>
            </a:r>
            <a:endParaRPr lang="en-US" dirty="0">
              <a:solidFill>
                <a:srgbClr val="000000"/>
              </a:solidFill>
            </a:endParaRPr>
          </a:p>
        </p:txBody>
      </p:sp>
      <p:sp>
        <p:nvSpPr>
          <p:cNvPr id="3" name="Title 2"/>
          <p:cNvSpPr>
            <a:spLocks noGrp="1"/>
          </p:cNvSpPr>
          <p:nvPr>
            <p:ph type="title"/>
          </p:nvPr>
        </p:nvSpPr>
        <p:spPr>
          <a:xfrm>
            <a:off x="488897" y="184948"/>
            <a:ext cx="8408988" cy="907198"/>
          </a:xfrm>
        </p:spPr>
        <p:txBody>
          <a:bodyPr/>
          <a:lstStyle/>
          <a:p>
            <a:r>
              <a:rPr lang="en-US" sz="4000" dirty="0"/>
              <a:t>Things to consider</a:t>
            </a:r>
          </a:p>
        </p:txBody>
      </p:sp>
      <p:sp>
        <p:nvSpPr>
          <p:cNvPr id="4" name="Content Placeholder 3"/>
          <p:cNvSpPr>
            <a:spLocks noGrp="1"/>
          </p:cNvSpPr>
          <p:nvPr>
            <p:ph sz="quarter" idx="12"/>
          </p:nvPr>
        </p:nvSpPr>
        <p:spPr>
          <a:xfrm>
            <a:off x="488897" y="1092147"/>
            <a:ext cx="11474503" cy="5306114"/>
          </a:xfrm>
        </p:spPr>
        <p:txBody>
          <a:bodyPr/>
          <a:lstStyle/>
          <a:p>
            <a:pPr marL="285750" indent="-285750">
              <a:lnSpc>
                <a:spcPct val="100000"/>
              </a:lnSpc>
              <a:spcAft>
                <a:spcPts val="1200"/>
              </a:spcAft>
              <a:buClrTx/>
              <a:buFont typeface="Arial" panose="020B0604020202020204" pitchFamily="34" charset="0"/>
              <a:buChar char="•"/>
            </a:pPr>
            <a:r>
              <a:rPr lang="en-US" sz="2800" dirty="0"/>
              <a:t>All form elements except buttons must have a label. </a:t>
            </a:r>
            <a:r>
              <a:rPr lang="en-US" sz="2800" b="1" i="1" u="sng" dirty="0"/>
              <a:t>Placeholder text is not sufficient.</a:t>
            </a:r>
            <a:r>
              <a:rPr lang="en-US" sz="2800" dirty="0"/>
              <a:t> Use ‘for’ and ‘id’ attributes to explicitly associate label and element.</a:t>
            </a:r>
          </a:p>
          <a:p>
            <a:pPr lvl="6" indent="0">
              <a:spcAft>
                <a:spcPts val="0"/>
              </a:spcAft>
              <a:buNone/>
            </a:pPr>
            <a:r>
              <a:rPr lang="en-US" sz="2400" dirty="0">
                <a:latin typeface="Courier New" panose="02070309020205020404" pitchFamily="49" charset="0"/>
                <a:cs typeface="Courier New" panose="02070309020205020404" pitchFamily="49" charset="0"/>
              </a:rPr>
              <a:t>&lt;label for="</a:t>
            </a:r>
            <a:r>
              <a:rPr lang="en-US" sz="2400" dirty="0" err="1">
                <a:latin typeface="Courier New" panose="02070309020205020404" pitchFamily="49" charset="0"/>
                <a:cs typeface="Courier New" panose="02070309020205020404" pitchFamily="49" charset="0"/>
              </a:rPr>
              <a:t>fn</a:t>
            </a:r>
            <a:r>
              <a:rPr lang="en-US" sz="2400" dirty="0">
                <a:latin typeface="Courier New" panose="02070309020205020404" pitchFamily="49" charset="0"/>
                <a:cs typeface="Courier New" panose="02070309020205020404" pitchFamily="49" charset="0"/>
              </a:rPr>
              <a:t>"&gt;First Name:&lt;/label&gt;</a:t>
            </a:r>
          </a:p>
          <a:p>
            <a:pPr lvl="6" indent="0">
              <a:spcAft>
                <a:spcPts val="1200"/>
              </a:spcAft>
              <a:buNone/>
            </a:pPr>
            <a:r>
              <a:rPr lang="en-US" sz="2400" dirty="0">
                <a:latin typeface="Courier New" panose="02070309020205020404" pitchFamily="49" charset="0"/>
                <a:cs typeface="Courier New" panose="02070309020205020404" pitchFamily="49" charset="0"/>
              </a:rPr>
              <a:t>&lt;input type="text" id="</a:t>
            </a:r>
            <a:r>
              <a:rPr lang="en-US" sz="2400" dirty="0" err="1">
                <a:latin typeface="Courier New" panose="02070309020205020404" pitchFamily="49" charset="0"/>
                <a:cs typeface="Courier New" panose="02070309020205020404" pitchFamily="49" charset="0"/>
              </a:rPr>
              <a:t>fn</a:t>
            </a:r>
            <a:r>
              <a:rPr lang="en-US" sz="2400" dirty="0">
                <a:latin typeface="Courier New" panose="02070309020205020404" pitchFamily="49" charset="0"/>
                <a:cs typeface="Courier New" panose="02070309020205020404" pitchFamily="49" charset="0"/>
              </a:rPr>
              <a:t>"/&gt;</a:t>
            </a:r>
            <a:endParaRPr lang="en-US" sz="2400" b="1" dirty="0"/>
          </a:p>
          <a:p>
            <a:pPr marL="285750" indent="-285750">
              <a:lnSpc>
                <a:spcPct val="100000"/>
              </a:lnSpc>
              <a:spcAft>
                <a:spcPts val="1200"/>
              </a:spcAft>
              <a:buClr>
                <a:schemeClr val="tx2"/>
              </a:buClr>
              <a:buFont typeface="Arial" panose="020B0604020202020204" pitchFamily="34" charset="0"/>
              <a:buChar char="•"/>
            </a:pPr>
            <a:r>
              <a:rPr lang="en-US" sz="2800" dirty="0"/>
              <a:t>Any required fields must be noted in an accessible fashion</a:t>
            </a:r>
          </a:p>
          <a:p>
            <a:pPr marL="285750" indent="-285750">
              <a:lnSpc>
                <a:spcPct val="100000"/>
              </a:lnSpc>
              <a:spcAft>
                <a:spcPts val="1200"/>
              </a:spcAft>
              <a:buClr>
                <a:schemeClr val="tx2"/>
              </a:buClr>
              <a:buFont typeface="Arial" panose="020B0604020202020204" pitchFamily="34" charset="0"/>
              <a:buChar char="•"/>
            </a:pPr>
            <a:r>
              <a:rPr lang="en-US" sz="2800" dirty="0"/>
              <a:t>Radio buttons and checkboxes must be grouped</a:t>
            </a:r>
          </a:p>
          <a:p>
            <a:pPr marL="285750" indent="-285750">
              <a:lnSpc>
                <a:spcPct val="100000"/>
              </a:lnSpc>
              <a:spcAft>
                <a:spcPts val="1200"/>
              </a:spcAft>
              <a:buClr>
                <a:schemeClr val="tx2"/>
              </a:buClr>
              <a:buFont typeface="Arial" panose="020B0604020202020204" pitchFamily="34" charset="0"/>
              <a:buChar char="•"/>
            </a:pPr>
            <a:r>
              <a:rPr lang="en-US" sz="2800" dirty="0"/>
              <a:t>Image buttons must have alternative text</a:t>
            </a:r>
          </a:p>
          <a:p>
            <a:pPr marL="285750" indent="-285750">
              <a:lnSpc>
                <a:spcPct val="100000"/>
              </a:lnSpc>
              <a:spcAft>
                <a:spcPts val="1200"/>
              </a:spcAft>
              <a:buClr>
                <a:schemeClr val="tx2"/>
              </a:buClr>
              <a:buFont typeface="Arial" panose="020B0604020202020204" pitchFamily="34" charset="0"/>
              <a:buChar char="•"/>
            </a:pPr>
            <a:r>
              <a:rPr lang="en-US" sz="2800" dirty="0"/>
              <a:t>Reading and tab order must be straightforward</a:t>
            </a:r>
          </a:p>
          <a:p>
            <a:pPr marL="285750" indent="-285750">
              <a:lnSpc>
                <a:spcPct val="100000"/>
              </a:lnSpc>
              <a:spcAft>
                <a:spcPts val="1200"/>
              </a:spcAft>
              <a:buClr>
                <a:schemeClr val="tx2"/>
              </a:buClr>
              <a:buFont typeface="Arial" panose="020B0604020202020204" pitchFamily="34" charset="0"/>
              <a:buChar char="•"/>
            </a:pPr>
            <a:r>
              <a:rPr lang="en-US" sz="2800" dirty="0"/>
              <a:t>Error messaging must be done so the message is easy to find by all</a:t>
            </a:r>
          </a:p>
        </p:txBody>
      </p:sp>
    </p:spTree>
    <p:extLst>
      <p:ext uri="{BB962C8B-B14F-4D97-AF65-F5344CB8AC3E}">
        <p14:creationId xmlns:p14="http://schemas.microsoft.com/office/powerpoint/2010/main" val="8727186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9FDB"/>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12CB907E-C602-C34B-93F7-CA9E40714286}" type="slidenum">
              <a:rPr lang="en-US" smtClean="0"/>
              <a:pPr/>
              <a:t>7</a:t>
            </a:fld>
            <a:r>
              <a:rPr lang="en-US"/>
              <a:t> </a:t>
            </a:r>
            <a:endParaRPr lang="en-US" dirty="0"/>
          </a:p>
        </p:txBody>
      </p:sp>
      <p:sp>
        <p:nvSpPr>
          <p:cNvPr id="4" name="Title 3" title="Two-thirds content slide"/>
          <p:cNvSpPr>
            <a:spLocks noGrp="1"/>
          </p:cNvSpPr>
          <p:nvPr>
            <p:ph type="title"/>
          </p:nvPr>
        </p:nvSpPr>
        <p:spPr>
          <a:xfrm>
            <a:off x="490939" y="522779"/>
            <a:ext cx="11209064" cy="824758"/>
          </a:xfrm>
        </p:spPr>
        <p:txBody>
          <a:bodyPr/>
          <a:lstStyle/>
          <a:p>
            <a:r>
              <a:rPr lang="en-US" sz="4400" dirty="0"/>
              <a:t>Fun Fact #1</a:t>
            </a:r>
          </a:p>
        </p:txBody>
      </p:sp>
      <p:sp>
        <p:nvSpPr>
          <p:cNvPr id="6" name="Content Placeholder 5" title="Text box"/>
          <p:cNvSpPr>
            <a:spLocks noGrp="1"/>
          </p:cNvSpPr>
          <p:nvPr>
            <p:ph sz="quarter" idx="12"/>
          </p:nvPr>
        </p:nvSpPr>
        <p:spPr>
          <a:xfrm>
            <a:off x="490939" y="2101516"/>
            <a:ext cx="11209064" cy="3850021"/>
          </a:xfrm>
        </p:spPr>
        <p:txBody>
          <a:bodyPr/>
          <a:lstStyle/>
          <a:p>
            <a:r>
              <a:rPr lang="en-US" sz="4400" dirty="0"/>
              <a:t>81% of people have abandoned a form after beginning to fill it out. </a:t>
            </a:r>
          </a:p>
        </p:txBody>
      </p:sp>
      <p:sp>
        <p:nvSpPr>
          <p:cNvPr id="12" name="Oval 11" title="Section circle"/>
          <p:cNvSpPr/>
          <p:nvPr/>
        </p:nvSpPr>
        <p:spPr>
          <a:xfrm>
            <a:off x="11622635" y="278841"/>
            <a:ext cx="89459" cy="89459"/>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a:p>
        </p:txBody>
      </p:sp>
      <p:sp>
        <p:nvSpPr>
          <p:cNvPr id="13" name="Oval 12" title="Section circle"/>
          <p:cNvSpPr/>
          <p:nvPr/>
        </p:nvSpPr>
        <p:spPr>
          <a:xfrm>
            <a:off x="11507542" y="278841"/>
            <a:ext cx="89459" cy="89459"/>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a:p>
        </p:txBody>
      </p:sp>
      <p:sp>
        <p:nvSpPr>
          <p:cNvPr id="15" name="Oval 14" title="Section circle"/>
          <p:cNvSpPr/>
          <p:nvPr/>
        </p:nvSpPr>
        <p:spPr>
          <a:xfrm>
            <a:off x="11392448" y="278841"/>
            <a:ext cx="89459" cy="89459"/>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a:p>
        </p:txBody>
      </p:sp>
      <p:sp>
        <p:nvSpPr>
          <p:cNvPr id="16" name="Oval 15" title="Section circle"/>
          <p:cNvSpPr/>
          <p:nvPr/>
        </p:nvSpPr>
        <p:spPr>
          <a:xfrm>
            <a:off x="11277354" y="278841"/>
            <a:ext cx="89459" cy="89459"/>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a:p>
        </p:txBody>
      </p:sp>
      <p:sp>
        <p:nvSpPr>
          <p:cNvPr id="17" name="Oval 16" title="Section circle"/>
          <p:cNvSpPr/>
          <p:nvPr/>
        </p:nvSpPr>
        <p:spPr>
          <a:xfrm>
            <a:off x="11162260" y="278841"/>
            <a:ext cx="89459" cy="89459"/>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a:p>
        </p:txBody>
      </p:sp>
    </p:spTree>
    <p:extLst>
      <p:ext uri="{BB962C8B-B14F-4D97-AF65-F5344CB8AC3E}">
        <p14:creationId xmlns:p14="http://schemas.microsoft.com/office/powerpoint/2010/main" val="18404734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z="6600" dirty="0"/>
              <a:t>It’s All About Simplicity</a:t>
            </a:r>
          </a:p>
        </p:txBody>
      </p:sp>
      <p:sp>
        <p:nvSpPr>
          <p:cNvPr id="3" name="Text Placeholder 2"/>
          <p:cNvSpPr>
            <a:spLocks noGrp="1"/>
          </p:cNvSpPr>
          <p:nvPr>
            <p:ph type="body" sz="quarter" idx="13"/>
          </p:nvPr>
        </p:nvSpPr>
        <p:spPr bwMode="white"/>
        <p:txBody>
          <a:bodyPr/>
          <a:lstStyle/>
          <a:p>
            <a:r>
              <a:rPr lang="en-US" sz="4000" dirty="0"/>
              <a:t>School Form Farce</a:t>
            </a:r>
          </a:p>
        </p:txBody>
      </p:sp>
      <p:sp>
        <p:nvSpPr>
          <p:cNvPr id="9" name="Oval 8" title="Section circle"/>
          <p:cNvSpPr/>
          <p:nvPr/>
        </p:nvSpPr>
        <p:spPr>
          <a:xfrm>
            <a:off x="11622635" y="278841"/>
            <a:ext cx="89459" cy="89459"/>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a:p>
        </p:txBody>
      </p:sp>
      <p:sp>
        <p:nvSpPr>
          <p:cNvPr id="10" name="Oval 9" title="Section circle"/>
          <p:cNvSpPr/>
          <p:nvPr/>
        </p:nvSpPr>
        <p:spPr>
          <a:xfrm>
            <a:off x="11507542" y="278841"/>
            <a:ext cx="89459" cy="89459"/>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a:p>
        </p:txBody>
      </p:sp>
      <p:sp>
        <p:nvSpPr>
          <p:cNvPr id="11" name="Oval 10" title="Section circle"/>
          <p:cNvSpPr/>
          <p:nvPr/>
        </p:nvSpPr>
        <p:spPr>
          <a:xfrm>
            <a:off x="11392448" y="278841"/>
            <a:ext cx="89459" cy="89459"/>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a:p>
        </p:txBody>
      </p:sp>
      <p:sp>
        <p:nvSpPr>
          <p:cNvPr id="12" name="Oval 11" title="Section circle"/>
          <p:cNvSpPr/>
          <p:nvPr/>
        </p:nvSpPr>
        <p:spPr>
          <a:xfrm>
            <a:off x="11277354" y="278841"/>
            <a:ext cx="89459" cy="89459"/>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a:p>
        </p:txBody>
      </p:sp>
      <p:sp>
        <p:nvSpPr>
          <p:cNvPr id="13" name="Oval 12" title="Section circle"/>
          <p:cNvSpPr/>
          <p:nvPr/>
        </p:nvSpPr>
        <p:spPr>
          <a:xfrm>
            <a:off x="11162260" y="278841"/>
            <a:ext cx="89459" cy="89459"/>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a:p>
        </p:txBody>
      </p:sp>
    </p:spTree>
    <p:extLst>
      <p:ext uri="{BB962C8B-B14F-4D97-AF65-F5344CB8AC3E}">
        <p14:creationId xmlns:p14="http://schemas.microsoft.com/office/powerpoint/2010/main" val="2582191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2D2D2"/>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12CB907E-C602-C34B-93F7-CA9E40714286}" type="slidenum">
              <a:rPr lang="en-US" smtClean="0"/>
              <a:pPr/>
              <a:t>9</a:t>
            </a:fld>
            <a:r>
              <a:rPr lang="en-US"/>
              <a:t> </a:t>
            </a:r>
            <a:endParaRPr lang="en-US" dirty="0"/>
          </a:p>
        </p:txBody>
      </p:sp>
      <p:sp>
        <p:nvSpPr>
          <p:cNvPr id="4" name="Title 3"/>
          <p:cNvSpPr>
            <a:spLocks noGrp="1"/>
          </p:cNvSpPr>
          <p:nvPr>
            <p:ph type="title"/>
          </p:nvPr>
        </p:nvSpPr>
        <p:spPr>
          <a:xfrm>
            <a:off x="488897" y="146634"/>
            <a:ext cx="11223197" cy="696421"/>
          </a:xfrm>
        </p:spPr>
        <p:txBody>
          <a:bodyPr/>
          <a:lstStyle/>
          <a:p>
            <a:r>
              <a:rPr lang="en-US" sz="4000" dirty="0"/>
              <a:t>Checklists</a:t>
            </a:r>
          </a:p>
        </p:txBody>
      </p:sp>
      <p:sp>
        <p:nvSpPr>
          <p:cNvPr id="11" name="Oval 10" title="Section circle"/>
          <p:cNvSpPr/>
          <p:nvPr/>
        </p:nvSpPr>
        <p:spPr>
          <a:xfrm>
            <a:off x="11622635" y="278841"/>
            <a:ext cx="89459" cy="89459"/>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a:p>
        </p:txBody>
      </p:sp>
      <p:sp>
        <p:nvSpPr>
          <p:cNvPr id="12" name="Oval 11" title="Section circle"/>
          <p:cNvSpPr/>
          <p:nvPr/>
        </p:nvSpPr>
        <p:spPr>
          <a:xfrm>
            <a:off x="11507542" y="278841"/>
            <a:ext cx="89459" cy="89459"/>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a:p>
        </p:txBody>
      </p:sp>
      <p:sp>
        <p:nvSpPr>
          <p:cNvPr id="13" name="Oval 12" title="Section circle"/>
          <p:cNvSpPr/>
          <p:nvPr/>
        </p:nvSpPr>
        <p:spPr>
          <a:xfrm>
            <a:off x="11392448" y="278841"/>
            <a:ext cx="89459" cy="89459"/>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a:p>
        </p:txBody>
      </p:sp>
      <p:sp>
        <p:nvSpPr>
          <p:cNvPr id="14" name="Oval 13" title="Section circle"/>
          <p:cNvSpPr/>
          <p:nvPr/>
        </p:nvSpPr>
        <p:spPr>
          <a:xfrm>
            <a:off x="11277354" y="278841"/>
            <a:ext cx="89459" cy="89459"/>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a:p>
        </p:txBody>
      </p:sp>
      <p:sp>
        <p:nvSpPr>
          <p:cNvPr id="15" name="Oval 14" title="Section circle"/>
          <p:cNvSpPr/>
          <p:nvPr/>
        </p:nvSpPr>
        <p:spPr>
          <a:xfrm>
            <a:off x="11162260" y="278841"/>
            <a:ext cx="89459" cy="89459"/>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a:p>
        </p:txBody>
      </p:sp>
      <p:pic>
        <p:nvPicPr>
          <p:cNvPr id="7" name="Content Placeholder 6">
            <a:extLst>
              <a:ext uri="{FF2B5EF4-FFF2-40B4-BE49-F238E27FC236}">
                <a16:creationId xmlns:a16="http://schemas.microsoft.com/office/drawing/2014/main" id="{EA33A590-7919-491E-8E99-5155938B9C9A}"/>
              </a:ext>
            </a:extLst>
          </p:cNvPr>
          <p:cNvPicPr>
            <a:picLocks noGrp="1" noChangeAspect="1"/>
          </p:cNvPicPr>
          <p:nvPr>
            <p:ph sz="quarter" idx="12"/>
          </p:nvPr>
        </p:nvPicPr>
        <p:blipFill>
          <a:blip r:embed="rId3"/>
          <a:stretch>
            <a:fillRect/>
          </a:stretch>
        </p:blipFill>
        <p:spPr>
          <a:xfrm>
            <a:off x="3410177" y="278841"/>
            <a:ext cx="5740617" cy="6119420"/>
          </a:xfrm>
          <a:prstGeom prst="rect">
            <a:avLst/>
          </a:prstGeom>
        </p:spPr>
      </p:pic>
    </p:spTree>
    <p:extLst>
      <p:ext uri="{BB962C8B-B14F-4D97-AF65-F5344CB8AC3E}">
        <p14:creationId xmlns:p14="http://schemas.microsoft.com/office/powerpoint/2010/main" val="1995830108"/>
      </p:ext>
    </p:extLst>
  </p:cSld>
  <p:clrMapOvr>
    <a:masterClrMapping/>
  </p:clrMapOvr>
</p:sld>
</file>

<file path=ppt/theme/theme1.xml><?xml version="1.0" encoding="utf-8"?>
<a:theme xmlns:a="http://schemas.openxmlformats.org/drawingml/2006/main" name="att_ext_wde_globe_att">
  <a:themeElements>
    <a:clrScheme name="ATT 3">
      <a:dk1>
        <a:srgbClr val="009FDB"/>
      </a:dk1>
      <a:lt1>
        <a:sysClr val="window" lastClr="FFFFFF"/>
      </a:lt1>
      <a:dk2>
        <a:srgbClr val="000000"/>
      </a:dk2>
      <a:lt2>
        <a:srgbClr val="D2D2D2"/>
      </a:lt2>
      <a:accent1>
        <a:srgbClr val="009FDB"/>
      </a:accent1>
      <a:accent2>
        <a:srgbClr val="EA7400"/>
      </a:accent2>
      <a:accent3>
        <a:srgbClr val="71C5E8"/>
      </a:accent3>
      <a:accent4>
        <a:srgbClr val="0568AE"/>
      </a:accent4>
      <a:accent5>
        <a:srgbClr val="959595"/>
      </a:accent5>
      <a:accent6>
        <a:srgbClr val="5A5A5A"/>
      </a:accent6>
      <a:hlink>
        <a:srgbClr val="0B1763"/>
      </a:hlink>
      <a:folHlink>
        <a:srgbClr val="0568A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a:noFill/>
        </a:ln>
        <a:effectLst/>
      </a:spPr>
      <a:bodyPr lIns="0" tIns="0" rIns="0" bIns="0"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6350" cmpd="sng">
          <a:solidFill>
            <a:schemeClr val="accent6"/>
          </a:solidFill>
        </a:ln>
        <a:effectLst/>
      </a:spPr>
      <a:bodyPr/>
      <a:lstStyle/>
      <a:style>
        <a:lnRef idx="2">
          <a:schemeClr val="accent1"/>
        </a:lnRef>
        <a:fillRef idx="0">
          <a:schemeClr val="accent1"/>
        </a:fillRef>
        <a:effectRef idx="1">
          <a:schemeClr val="accent1"/>
        </a:effectRef>
        <a:fontRef idx="minor">
          <a:schemeClr val="tx1"/>
        </a:fontRef>
      </a:style>
    </a:lnDef>
    <a:txDef>
      <a:spPr>
        <a:noFill/>
        <a:ln>
          <a:noFill/>
        </a:ln>
      </a:spPr>
      <a:bodyPr wrap="square" lIns="0" tIns="0" rIns="0" bIns="0" rtlCol="0">
        <a:noAutofit/>
      </a:bodyPr>
      <a:lstStyle>
        <a:defPPr>
          <a:defRPr sz="1400" dirty="0" err="1" smtClean="0">
            <a:solidFill>
              <a:schemeClr val="tx2"/>
            </a:solidFill>
          </a:defRPr>
        </a:defPPr>
      </a:lstStyle>
    </a:txDef>
  </a:objectDefaults>
  <a:extraClrSchemeLst/>
  <a:extLst>
    <a:ext uri="{05A4C25C-085E-4340-85A3-A5531E510DB2}">
      <thm15:themeFamily xmlns:thm15="http://schemas.microsoft.com/office/thememl/2012/main" name="att_wide_globe_att_template_151211" id="{3DC9FCFA-E59A-4634-A8A3-B6223C800DCC}" vid="{36104BAA-BFC8-4924-944E-77ACC76C304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att_ext_wide_globe_att_template_160106</Template>
  <TotalTime>27773</TotalTime>
  <Words>3118</Words>
  <Application>Microsoft Office PowerPoint</Application>
  <PresentationFormat>Custom</PresentationFormat>
  <Paragraphs>409</Paragraphs>
  <Slides>39</Slides>
  <Notes>39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39</vt:i4>
      </vt:variant>
    </vt:vector>
  </HeadingPairs>
  <TitlesOfParts>
    <vt:vector size="46" baseType="lpstr">
      <vt:lpstr>Arial</vt:lpstr>
      <vt:lpstr>Calibri</vt:lpstr>
      <vt:lpstr>Courier New</vt:lpstr>
      <vt:lpstr>Lucida Grande</vt:lpstr>
      <vt:lpstr>Verdana</vt:lpstr>
      <vt:lpstr>Wingdings</vt:lpstr>
      <vt:lpstr>att_ext_wde_globe_att</vt:lpstr>
      <vt:lpstr>Well Designed Forms from Bad Design to Accessible</vt:lpstr>
      <vt:lpstr>HTML Form Concepts</vt:lpstr>
      <vt:lpstr>The Definition of Form Elements</vt:lpstr>
      <vt:lpstr>Types of Form Elements - Inputs</vt:lpstr>
      <vt:lpstr>Other Types of Form Elements</vt:lpstr>
      <vt:lpstr>Things to consider</vt:lpstr>
      <vt:lpstr>Fun Fact #1</vt:lpstr>
      <vt:lpstr>It’s All About Simplicity</vt:lpstr>
      <vt:lpstr>Checklists</vt:lpstr>
      <vt:lpstr>Online Checklist built for the Web</vt:lpstr>
      <vt:lpstr>Fun Fact #2</vt:lpstr>
      <vt:lpstr>It’s All About Titles</vt:lpstr>
      <vt:lpstr>Family Access Form</vt:lpstr>
      <vt:lpstr>Family Access Web Form</vt:lpstr>
      <vt:lpstr>Family Access - Independent School District</vt:lpstr>
      <vt:lpstr>Form Fields and ARIA</vt:lpstr>
      <vt:lpstr>Required Elements</vt:lpstr>
      <vt:lpstr>Family Access Code</vt:lpstr>
      <vt:lpstr>Buttons</vt:lpstr>
      <vt:lpstr>Student Handbook</vt:lpstr>
      <vt:lpstr>Family Access - organizing radio buttons</vt:lpstr>
      <vt:lpstr>&lt;fieldset&gt; and &lt;legend&gt;</vt:lpstr>
      <vt:lpstr>Fun Fact #3</vt:lpstr>
      <vt:lpstr>It’s All About Language</vt:lpstr>
      <vt:lpstr>Bus Contract</vt:lpstr>
      <vt:lpstr>Bus Contract</vt:lpstr>
      <vt:lpstr>Bus Contract – English Version</vt:lpstr>
      <vt:lpstr>Bus Contract – Spanish Version</vt:lpstr>
      <vt:lpstr>In Page Error Handling</vt:lpstr>
      <vt:lpstr>Error Handling (Cont.)</vt:lpstr>
      <vt:lpstr>Fun Fact #4</vt:lpstr>
      <vt:lpstr>It’s All About Instructions</vt:lpstr>
      <vt:lpstr>Grandparent After-School Care</vt:lpstr>
      <vt:lpstr>Fun Fact #5</vt:lpstr>
      <vt:lpstr>It’s All About the 4 C’s of Good Form Design</vt:lpstr>
      <vt:lpstr>The 4 C’s of Good Form Design Developed by Formulate</vt:lpstr>
      <vt:lpstr>Fun Fact #6</vt:lpstr>
      <vt:lpstr>PowerPoint Presentation</vt:lpstr>
      <vt:lpstr>Resources</vt:lpstr>
    </vt:vector>
  </TitlesOfParts>
  <Manager/>
  <Company>AT&amp;T</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Before you begin</dc:title>
  <dc:subject/>
  <dc:creator>BAKER, CRYSTAL K</dc:creator>
  <cp:keywords/>
  <dc:description/>
  <cp:lastModifiedBy>PHILLIPS, LEWIS D</cp:lastModifiedBy>
  <cp:revision>121</cp:revision>
  <cp:lastPrinted>2017-05-05T14:41:41Z</cp:lastPrinted>
  <dcterms:created xsi:type="dcterms:W3CDTF">2016-02-04T19:27:25Z</dcterms:created>
  <dcterms:modified xsi:type="dcterms:W3CDTF">2019-05-20T14:22:20Z</dcterms:modified>
  <cp:category/>
</cp:coreProperties>
</file>